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2.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61" r:id="rId3"/>
    <p:sldId id="268" r:id="rId4"/>
    <p:sldId id="259" r:id="rId5"/>
    <p:sldId id="272" r:id="rId6"/>
    <p:sldId id="269" r:id="rId7"/>
    <p:sldId id="302" r:id="rId8"/>
    <p:sldId id="319" r:id="rId9"/>
    <p:sldId id="309" r:id="rId10"/>
    <p:sldId id="311" r:id="rId11"/>
    <p:sldId id="312" r:id="rId12"/>
    <p:sldId id="277" r:id="rId13"/>
    <p:sldId id="288" r:id="rId14"/>
    <p:sldId id="264" r:id="rId15"/>
    <p:sldId id="320" r:id="rId16"/>
    <p:sldId id="265" r:id="rId17"/>
    <p:sldId id="300" r:id="rId18"/>
    <p:sldId id="270" r:id="rId19"/>
    <p:sldId id="314" r:id="rId20"/>
    <p:sldId id="315" r:id="rId21"/>
    <p:sldId id="322" r:id="rId22"/>
    <p:sldId id="324" r:id="rId23"/>
    <p:sldId id="317" r:id="rId24"/>
    <p:sldId id="325" r:id="rId25"/>
    <p:sldId id="326" r:id="rId26"/>
    <p:sldId id="323" r:id="rId27"/>
    <p:sldId id="327"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ung Thi Kieu Ha" initials="PTKH" lastIdx="5" clrIdx="0">
    <p:extLst>
      <p:ext uri="{19B8F6BF-5375-455C-9EA6-DF929625EA0E}">
        <p15:presenceInfo xmlns:p15="http://schemas.microsoft.com/office/powerpoint/2012/main" userId="S::ha.phungthikieu@hust.edu.vn::547c9013-1767-41fc-9e0e-bbd92acfbaa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317" autoAdjust="0"/>
  </p:normalViewPr>
  <p:slideViewPr>
    <p:cSldViewPr snapToGrid="0">
      <p:cViewPr varScale="1">
        <p:scale>
          <a:sx n="54" d="100"/>
          <a:sy n="54" d="100"/>
        </p:scale>
        <p:origin x="13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5T14:10:26.733" idx="1">
    <p:pos x="7147" y="3456"/>
    <p:text>Thực tế thì đang có người quản lý và ra chỉ chỗ đỗ cho các xe vào.</p:text>
    <p:extLst>
      <p:ext uri="{C676402C-5697-4E1C-873F-D02D1690AC5C}">
        <p15:threadingInfo xmlns:p15="http://schemas.microsoft.com/office/powerpoint/2012/main" timeZoneBias="-420"/>
      </p:ext>
    </p:extLst>
  </p:cm>
  <p:cm authorId="1" dt="2021-07-15T14:11:23.318" idx="2">
    <p:pos x="7147" y="3552"/>
    <p:text>Chúng ta muốn xây dựng giải pháp tự động, không cần người can thiệp, nên sẽ bỏ qua điểm này trong slide.</p:text>
    <p:extLst>
      <p:ext uri="{C676402C-5697-4E1C-873F-D02D1690AC5C}">
        <p15:threadingInfo xmlns:p15="http://schemas.microsoft.com/office/powerpoint/2012/main" timeZoneBias="-420">
          <p15:parentCm authorId="1" idx="1"/>
        </p15:threadingInfo>
      </p:ext>
    </p:extLst>
  </p:cm>
  <p:cm authorId="1" dt="2021-07-15T14:12:10.283" idx="3">
    <p:pos x="7147" y="3648"/>
    <p:text>Đề cập: có người quản lý, nhưng muốn xây dựng phương án tự động!!! không có sự tham gia của con người, giảm nhân lực trực tiếp đứng tại điểm đỗ xe.</p:text>
    <p:extLst>
      <p:ext uri="{C676402C-5697-4E1C-873F-D02D1690AC5C}">
        <p15:threadingInfo xmlns:p15="http://schemas.microsoft.com/office/powerpoint/2012/main" timeZoneBias="-42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4F890B-05A7-452D-BBD2-D249E9301602}" type="datetimeFigureOut">
              <a:rPr lang="en-US" smtClean="0"/>
              <a:t>14/08/2022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D6154F-725D-41AA-A8D0-AA3F63281A7F}" type="slidenum">
              <a:rPr lang="en-US" smtClean="0"/>
              <a:t>‹#›</a:t>
            </a:fld>
            <a:endParaRPr lang="en-US"/>
          </a:p>
        </p:txBody>
      </p:sp>
    </p:spTree>
    <p:extLst>
      <p:ext uri="{BB962C8B-B14F-4D97-AF65-F5344CB8AC3E}">
        <p14:creationId xmlns:p14="http://schemas.microsoft.com/office/powerpoint/2010/main" val="2179019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Kính</a:t>
            </a:r>
            <a:r>
              <a:rPr lang="en-US" dirty="0"/>
              <a:t> </a:t>
            </a:r>
            <a:r>
              <a:rPr lang="en-US" dirty="0" err="1"/>
              <a:t>thưa</a:t>
            </a:r>
            <a:r>
              <a:rPr lang="en-US" dirty="0"/>
              <a:t> </a:t>
            </a:r>
            <a:r>
              <a:rPr lang="en-US" dirty="0" err="1"/>
              <a:t>thầy</a:t>
            </a:r>
            <a:r>
              <a:rPr lang="en-US" dirty="0"/>
              <a:t> </a:t>
            </a:r>
            <a:r>
              <a:rPr lang="en-US" dirty="0" err="1"/>
              <a:t>Chủ</a:t>
            </a:r>
            <a:r>
              <a:rPr lang="en-US" dirty="0"/>
              <a:t> </a:t>
            </a:r>
            <a:r>
              <a:rPr lang="en-US" dirty="0" err="1"/>
              <a:t>tịch</a:t>
            </a:r>
            <a:r>
              <a:rPr lang="en-US" dirty="0"/>
              <a:t> </a:t>
            </a:r>
            <a:r>
              <a:rPr lang="en-US" err="1"/>
              <a:t>hội</a:t>
            </a:r>
            <a:r>
              <a:rPr lang="en-US"/>
              <a:t> đồng, kính thưa các thầy cô giáo cùng toàn thể các bạn sinh viên. </a:t>
            </a:r>
          </a:p>
          <a:p>
            <a:pPr algn="l"/>
            <a:r>
              <a:rPr lang="en-US"/>
              <a:t>Em là Phạm Hồng Đạt sinh viên lớp ĐTVT.09-K62. </a:t>
            </a:r>
          </a:p>
          <a:p>
            <a:pPr algn="l"/>
            <a:r>
              <a:rPr lang="en-US"/>
              <a:t>Hôm nay em </a:t>
            </a:r>
            <a:r>
              <a:rPr lang="en-US" dirty="0" err="1"/>
              <a:t>xin</a:t>
            </a:r>
            <a:r>
              <a:rPr lang="en-US" dirty="0"/>
              <a:t> </a:t>
            </a:r>
            <a:r>
              <a:rPr lang="en-US" err="1"/>
              <a:t>trình</a:t>
            </a:r>
            <a:r>
              <a:rPr lang="en-US"/>
              <a:t> bày</a:t>
            </a:r>
            <a:r>
              <a:rPr lang="en-US" dirty="0"/>
              <a:t> </a:t>
            </a:r>
            <a:r>
              <a:rPr lang="en-US"/>
              <a:t>đồ </a:t>
            </a:r>
            <a:r>
              <a:rPr lang="en-US" dirty="0" err="1"/>
              <a:t>án</a:t>
            </a:r>
            <a:r>
              <a:rPr lang="en-US" dirty="0"/>
              <a:t> </a:t>
            </a:r>
            <a:r>
              <a:rPr lang="en-US" dirty="0" err="1"/>
              <a:t>tốt</a:t>
            </a:r>
            <a:r>
              <a:rPr lang="en-US" dirty="0"/>
              <a:t> </a:t>
            </a:r>
            <a:r>
              <a:rPr lang="en-US" dirty="0" err="1"/>
              <a:t>nghiệp</a:t>
            </a:r>
            <a:r>
              <a:rPr lang="en-US" dirty="0"/>
              <a:t> </a:t>
            </a:r>
            <a:r>
              <a:rPr lang="en-US" dirty="0" err="1"/>
              <a:t>của</a:t>
            </a:r>
            <a:r>
              <a:rPr lang="en-US" dirty="0"/>
              <a:t> </a:t>
            </a:r>
            <a:r>
              <a:rPr lang="en-US" dirty="0" err="1"/>
              <a:t>mình</a:t>
            </a:r>
            <a:r>
              <a:rPr lang="en-US" dirty="0"/>
              <a:t> </a:t>
            </a:r>
            <a:r>
              <a:rPr lang="en-US" dirty="0" err="1"/>
              <a:t>với</a:t>
            </a:r>
            <a:r>
              <a:rPr lang="en-US" dirty="0"/>
              <a:t> </a:t>
            </a:r>
            <a:r>
              <a:rPr lang="en-US" dirty="0" err="1"/>
              <a:t>tên</a:t>
            </a:r>
            <a:r>
              <a:rPr lang="en-US" dirty="0"/>
              <a:t> </a:t>
            </a:r>
            <a:r>
              <a:rPr lang="en-US" dirty="0" err="1"/>
              <a:t>đề</a:t>
            </a:r>
            <a:r>
              <a:rPr lang="en-US" dirty="0"/>
              <a:t> </a:t>
            </a:r>
            <a:r>
              <a:rPr lang="en-US" dirty="0" err="1"/>
              <a:t>tài</a:t>
            </a:r>
            <a:r>
              <a:rPr lang="en-US" dirty="0"/>
              <a:t> </a:t>
            </a:r>
            <a:r>
              <a:rPr lang="en-US" err="1"/>
              <a:t>là</a:t>
            </a:r>
            <a:r>
              <a:rPr lang="en-US"/>
              <a:t> “</a:t>
            </a:r>
            <a:r>
              <a:rPr lang="en-US" sz="1200" b="1">
                <a:effectLst/>
                <a:latin typeface="Arial" panose="020B0604020202020204" pitchFamily="34" charset="0"/>
                <a:ea typeface="Calibri" panose="020F0502020204030204" pitchFamily="34" charset="0"/>
                <a:cs typeface="Arial" panose="020B0604020202020204" pitchFamily="34" charset="0"/>
              </a:rPr>
              <a:t>Hệ thống cho thuê – chia sẻ xe đạp công cộng</a:t>
            </a:r>
            <a:r>
              <a:rPr lang="en-US" b="1"/>
              <a:t>”</a:t>
            </a:r>
            <a:r>
              <a:rPr lang="en-US"/>
              <a:t>. </a:t>
            </a:r>
          </a:p>
          <a:p>
            <a:pPr algn="l"/>
            <a:r>
              <a:rPr lang="en-US"/>
              <a:t>Giảng </a:t>
            </a:r>
            <a:r>
              <a:rPr lang="en-US" dirty="0" err="1"/>
              <a:t>viên</a:t>
            </a:r>
            <a:r>
              <a:rPr lang="en-US" dirty="0"/>
              <a:t> </a:t>
            </a:r>
            <a:r>
              <a:rPr lang="en-US" dirty="0" err="1"/>
              <a:t>hướng</a:t>
            </a:r>
            <a:r>
              <a:rPr lang="en-US" dirty="0"/>
              <a:t> </a:t>
            </a:r>
            <a:r>
              <a:rPr lang="en-US" dirty="0" err="1"/>
              <a:t>dẫn</a:t>
            </a:r>
            <a:r>
              <a:rPr lang="en-US" dirty="0"/>
              <a:t> </a:t>
            </a:r>
            <a:r>
              <a:rPr lang="en-US" err="1"/>
              <a:t>của</a:t>
            </a:r>
            <a:r>
              <a:rPr lang="en-US"/>
              <a:t> em </a:t>
            </a:r>
            <a:r>
              <a:rPr lang="en-US" dirty="0" err="1"/>
              <a:t>là</a:t>
            </a:r>
            <a:r>
              <a:rPr lang="en-US" dirty="0"/>
              <a:t> TS. </a:t>
            </a:r>
            <a:r>
              <a:rPr lang="en-US" dirty="0" err="1"/>
              <a:t>Phùng</a:t>
            </a:r>
            <a:r>
              <a:rPr lang="en-US" dirty="0"/>
              <a:t> </a:t>
            </a:r>
            <a:r>
              <a:rPr lang="en-US" dirty="0" err="1"/>
              <a:t>Thị</a:t>
            </a:r>
            <a:r>
              <a:rPr lang="en-US" dirty="0"/>
              <a:t> </a:t>
            </a:r>
            <a:r>
              <a:rPr lang="en-US" dirty="0" err="1"/>
              <a:t>Kiều</a:t>
            </a:r>
            <a:r>
              <a:rPr lang="en-US" dirty="0"/>
              <a:t> </a:t>
            </a:r>
            <a:r>
              <a:rPr lang="en-US" dirty="0" err="1"/>
              <a:t>Hà</a:t>
            </a:r>
            <a:r>
              <a:rPr lang="en-US" dirty="0"/>
              <a:t>. Sau </a:t>
            </a:r>
            <a:r>
              <a:rPr lang="en-US" err="1"/>
              <a:t>đây</a:t>
            </a:r>
            <a:r>
              <a:rPr lang="en-US"/>
              <a:t> em </a:t>
            </a:r>
            <a:r>
              <a:rPr lang="en-US" dirty="0" err="1"/>
              <a:t>xin</a:t>
            </a:r>
            <a:r>
              <a:rPr lang="en-US" dirty="0"/>
              <a:t> </a:t>
            </a:r>
            <a:r>
              <a:rPr lang="en-US" dirty="0" err="1"/>
              <a:t>bắt</a:t>
            </a:r>
            <a:r>
              <a:rPr lang="en-US" dirty="0"/>
              <a:t> </a:t>
            </a:r>
            <a:r>
              <a:rPr lang="en-US" dirty="0" err="1"/>
              <a:t>đầu</a:t>
            </a:r>
            <a:r>
              <a:rPr lang="en-US" dirty="0"/>
              <a:t>. </a:t>
            </a:r>
          </a:p>
        </p:txBody>
      </p:sp>
      <p:sp>
        <p:nvSpPr>
          <p:cNvPr id="4" name="Slide Number Placeholder 3"/>
          <p:cNvSpPr>
            <a:spLocks noGrp="1"/>
          </p:cNvSpPr>
          <p:nvPr>
            <p:ph type="sldNum" sz="quarter" idx="5"/>
          </p:nvPr>
        </p:nvSpPr>
        <p:spPr/>
        <p:txBody>
          <a:bodyPr/>
          <a:lstStyle/>
          <a:p>
            <a:fld id="{C67AF424-1DF2-49AE-B154-5809F6427069}" type="slidenum">
              <a:rPr lang="en-US" smtClean="0"/>
              <a:t>1</a:t>
            </a:fld>
            <a:endParaRPr lang="en-US"/>
          </a:p>
        </p:txBody>
      </p:sp>
    </p:spTree>
    <p:extLst>
      <p:ext uri="{BB962C8B-B14F-4D97-AF65-F5344CB8AC3E}">
        <p14:creationId xmlns:p14="http://schemas.microsoft.com/office/powerpoint/2010/main" val="3241990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Để</a:t>
            </a:r>
            <a:r>
              <a:rPr lang="en-US" dirty="0"/>
              <a:t> </a:t>
            </a:r>
            <a:r>
              <a:rPr lang="en-US" dirty="0" err="1"/>
              <a:t>ước</a:t>
            </a:r>
            <a:r>
              <a:rPr lang="en-US" dirty="0"/>
              <a:t> </a:t>
            </a:r>
            <a:r>
              <a:rPr lang="en-US" dirty="0" err="1"/>
              <a:t>lượng</a:t>
            </a:r>
            <a:r>
              <a:rPr lang="en-US" dirty="0"/>
              <a:t> </a:t>
            </a:r>
            <a:r>
              <a:rPr lang="en-US" dirty="0" err="1"/>
              <a:t>được</a:t>
            </a:r>
            <a:r>
              <a:rPr lang="en-US" dirty="0"/>
              <a:t> </a:t>
            </a:r>
            <a:r>
              <a:rPr lang="en-US" dirty="0" err="1"/>
              <a:t>số</a:t>
            </a:r>
            <a:r>
              <a:rPr lang="en-US" dirty="0"/>
              <a:t> </a:t>
            </a:r>
            <a:r>
              <a:rPr lang="en-US" dirty="0" err="1"/>
              <a:t>chỗ</a:t>
            </a:r>
            <a:r>
              <a:rPr lang="en-US" dirty="0"/>
              <a:t> </a:t>
            </a:r>
            <a:r>
              <a:rPr lang="en-US" dirty="0" err="1"/>
              <a:t>trống</a:t>
            </a:r>
            <a:r>
              <a:rPr lang="en-US" dirty="0"/>
              <a:t> </a:t>
            </a:r>
            <a:r>
              <a:rPr lang="en-US" dirty="0" err="1"/>
              <a:t>đỗ</a:t>
            </a:r>
            <a:r>
              <a:rPr lang="en-US" dirty="0"/>
              <a:t> </a:t>
            </a:r>
            <a:r>
              <a:rPr lang="en-US" dirty="0" err="1"/>
              <a:t>xe</a:t>
            </a:r>
            <a:r>
              <a:rPr lang="en-US" dirty="0"/>
              <a:t> </a:t>
            </a:r>
            <a:r>
              <a:rPr lang="en-US" dirty="0" err="1"/>
              <a:t>của</a:t>
            </a:r>
            <a:r>
              <a:rPr lang="en-US" dirty="0"/>
              <a:t> </a:t>
            </a:r>
            <a:r>
              <a:rPr lang="en-US" dirty="0" err="1"/>
              <a:t>một</a:t>
            </a:r>
            <a:r>
              <a:rPr lang="en-US" dirty="0"/>
              <a:t> </a:t>
            </a:r>
            <a:r>
              <a:rPr lang="en-US" dirty="0" err="1"/>
              <a:t>bãi</a:t>
            </a:r>
            <a:r>
              <a:rPr lang="en-US" dirty="0"/>
              <a:t> </a:t>
            </a:r>
            <a:r>
              <a:rPr lang="en-US" dirty="0" err="1"/>
              <a:t>đỗ</a:t>
            </a:r>
            <a:r>
              <a:rPr lang="en-US" dirty="0"/>
              <a:t> </a:t>
            </a:r>
            <a:r>
              <a:rPr lang="en-US" dirty="0" err="1"/>
              <a:t>xe</a:t>
            </a:r>
            <a:r>
              <a:rPr lang="en-US" dirty="0"/>
              <a:t> </a:t>
            </a:r>
            <a:r>
              <a:rPr lang="en-US" dirty="0" err="1"/>
              <a:t>dọc</a:t>
            </a:r>
            <a:r>
              <a:rPr lang="en-US" dirty="0"/>
              <a:t> </a:t>
            </a:r>
            <a:r>
              <a:rPr lang="en-US" dirty="0" err="1"/>
              <a:t>phố</a:t>
            </a:r>
            <a:r>
              <a:rPr lang="en-US" dirty="0"/>
              <a:t> </a:t>
            </a:r>
            <a:r>
              <a:rPr lang="en-US" dirty="0" err="1"/>
              <a:t>thông</a:t>
            </a:r>
            <a:r>
              <a:rPr lang="en-US" dirty="0"/>
              <a:t> qua </a:t>
            </a:r>
            <a:r>
              <a:rPr lang="en-US" dirty="0" err="1"/>
              <a:t>hình</a:t>
            </a:r>
            <a:r>
              <a:rPr lang="en-US" dirty="0"/>
              <a:t> </a:t>
            </a:r>
            <a:r>
              <a:rPr lang="en-US" dirty="0" err="1"/>
              <a:t>ảnh</a:t>
            </a:r>
            <a:r>
              <a:rPr lang="en-US" dirty="0"/>
              <a:t> </a:t>
            </a:r>
            <a:r>
              <a:rPr lang="en-US" dirty="0" err="1"/>
              <a:t>từ</a:t>
            </a:r>
            <a:r>
              <a:rPr lang="en-US" dirty="0"/>
              <a:t> camera, </a:t>
            </a:r>
            <a:r>
              <a:rPr lang="en-US" dirty="0" err="1"/>
              <a:t>bước</a:t>
            </a:r>
            <a:r>
              <a:rPr lang="en-US" dirty="0"/>
              <a:t> ban </a:t>
            </a:r>
            <a:r>
              <a:rPr lang="en-US" dirty="0" err="1"/>
              <a:t>đầu</a:t>
            </a:r>
            <a:r>
              <a:rPr lang="en-US" dirty="0"/>
              <a:t> </a:t>
            </a:r>
            <a:r>
              <a:rPr lang="en-US" dirty="0" err="1"/>
              <a:t>chúng</a:t>
            </a:r>
            <a:r>
              <a:rPr lang="en-US" dirty="0"/>
              <a:t> </a:t>
            </a:r>
            <a:r>
              <a:rPr lang="en-US" dirty="0" err="1"/>
              <a:t>em</a:t>
            </a:r>
            <a:r>
              <a:rPr lang="en-US" dirty="0"/>
              <a:t> </a:t>
            </a:r>
            <a:r>
              <a:rPr lang="en-US" dirty="0" err="1"/>
              <a:t>phải</a:t>
            </a:r>
            <a:r>
              <a:rPr lang="en-US" dirty="0"/>
              <a:t> </a:t>
            </a:r>
            <a:r>
              <a:rPr lang="en-US" dirty="0" err="1"/>
              <a:t>xây</a:t>
            </a:r>
            <a:r>
              <a:rPr lang="en-US" dirty="0"/>
              <a:t> </a:t>
            </a:r>
            <a:r>
              <a:rPr lang="en-US" dirty="0" err="1"/>
              <a:t>dựng</a:t>
            </a:r>
            <a:r>
              <a:rPr lang="en-US" dirty="0"/>
              <a:t> ý </a:t>
            </a:r>
            <a:r>
              <a:rPr lang="en-US" dirty="0" err="1"/>
              <a:t>tưởng</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bài</a:t>
            </a:r>
            <a:r>
              <a:rPr lang="en-US" dirty="0"/>
              <a:t> </a:t>
            </a:r>
            <a:r>
              <a:rPr lang="en-US" dirty="0" err="1"/>
              <a:t>toán</a:t>
            </a:r>
            <a:r>
              <a:rPr lang="en-US" dirty="0"/>
              <a:t>. </a:t>
            </a:r>
          </a:p>
          <a:p>
            <a:r>
              <a:rPr lang="en-US" dirty="0" err="1"/>
              <a:t>Thứ</a:t>
            </a:r>
            <a:r>
              <a:rPr lang="en-US" dirty="0"/>
              <a:t> </a:t>
            </a:r>
            <a:r>
              <a:rPr lang="en-US" dirty="0" err="1"/>
              <a:t>nhất</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cần</a:t>
            </a:r>
            <a:r>
              <a:rPr lang="en-US" dirty="0"/>
              <a:t> </a:t>
            </a:r>
            <a:r>
              <a:rPr lang="en-US" dirty="0" err="1"/>
              <a:t>phải</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đối</a:t>
            </a:r>
            <a:r>
              <a:rPr lang="en-US" dirty="0"/>
              <a:t> </a:t>
            </a:r>
            <a:r>
              <a:rPr lang="en-US" dirty="0" err="1"/>
              <a:t>tượng</a:t>
            </a:r>
            <a:r>
              <a:rPr lang="en-US" dirty="0"/>
              <a:t> </a:t>
            </a:r>
            <a:r>
              <a:rPr lang="en-US" dirty="0" err="1"/>
              <a:t>để</a:t>
            </a:r>
            <a:r>
              <a:rPr lang="en-US" dirty="0"/>
              <a:t> </a:t>
            </a:r>
            <a:r>
              <a:rPr lang="en-US" dirty="0" err="1"/>
              <a:t>phát</a:t>
            </a:r>
            <a:r>
              <a:rPr lang="en-US" dirty="0"/>
              <a:t> </a:t>
            </a:r>
            <a:r>
              <a:rPr lang="en-US" dirty="0" err="1"/>
              <a:t>hiện</a:t>
            </a:r>
            <a:r>
              <a:rPr lang="en-US" dirty="0"/>
              <a:t> </a:t>
            </a:r>
            <a:r>
              <a:rPr lang="en-US" dirty="0" err="1"/>
              <a:t>các</a:t>
            </a:r>
            <a:r>
              <a:rPr lang="en-US" dirty="0"/>
              <a:t> ô </a:t>
            </a:r>
            <a:r>
              <a:rPr lang="en-US" dirty="0" err="1"/>
              <a:t>tô</a:t>
            </a:r>
            <a:r>
              <a:rPr lang="en-US" dirty="0"/>
              <a:t> </a:t>
            </a:r>
            <a:r>
              <a:rPr lang="en-US" dirty="0" err="1"/>
              <a:t>trong</a:t>
            </a:r>
            <a:r>
              <a:rPr lang="en-US" dirty="0"/>
              <a:t> </a:t>
            </a:r>
            <a:r>
              <a:rPr lang="en-US" dirty="0" err="1"/>
              <a:t>ảnh</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việc</a:t>
            </a:r>
            <a:r>
              <a:rPr lang="en-US" dirty="0"/>
              <a:t> </a:t>
            </a:r>
            <a:r>
              <a:rPr lang="en-US" dirty="0" err="1"/>
              <a:t>này</a:t>
            </a:r>
            <a:r>
              <a:rPr lang="en-US" dirty="0"/>
              <a:t> </a:t>
            </a:r>
            <a:r>
              <a:rPr lang="en-US" dirty="0" err="1"/>
              <a:t>là</a:t>
            </a:r>
            <a:r>
              <a:rPr lang="en-US" dirty="0"/>
              <a:t> </a:t>
            </a:r>
            <a:r>
              <a:rPr lang="en-US" dirty="0" err="1"/>
              <a:t>thu</a:t>
            </a:r>
            <a:r>
              <a:rPr lang="en-US" dirty="0"/>
              <a:t> </a:t>
            </a:r>
            <a:r>
              <a:rPr lang="en-US" dirty="0" err="1"/>
              <a:t>được</a:t>
            </a:r>
            <a:r>
              <a:rPr lang="en-US" dirty="0"/>
              <a:t> </a:t>
            </a:r>
            <a:r>
              <a:rPr lang="en-US" dirty="0" err="1"/>
              <a:t>các</a:t>
            </a:r>
            <a:r>
              <a:rPr lang="en-US" dirty="0"/>
              <a:t> bounding box- </a:t>
            </a:r>
            <a:r>
              <a:rPr lang="en-US" dirty="0" err="1"/>
              <a:t>hộp</a:t>
            </a:r>
            <a:r>
              <a:rPr lang="en-US" dirty="0"/>
              <a:t> </a:t>
            </a:r>
            <a:r>
              <a:rPr lang="en-US" dirty="0" err="1"/>
              <a:t>đường</a:t>
            </a:r>
            <a:r>
              <a:rPr lang="en-US" dirty="0"/>
              <a:t> </a:t>
            </a:r>
            <a:r>
              <a:rPr lang="en-US" dirty="0" err="1"/>
              <a:t>viền</a:t>
            </a:r>
            <a:r>
              <a:rPr lang="en-US" dirty="0"/>
              <a:t> </a:t>
            </a:r>
            <a:r>
              <a:rPr lang="en-US" dirty="0" err="1"/>
              <a:t>của</a:t>
            </a:r>
            <a:r>
              <a:rPr lang="en-US" dirty="0"/>
              <a:t> </a:t>
            </a:r>
            <a:r>
              <a:rPr lang="en-US" dirty="0" err="1"/>
              <a:t>các</a:t>
            </a:r>
            <a:r>
              <a:rPr lang="en-US" dirty="0"/>
              <a:t> </a:t>
            </a:r>
            <a:r>
              <a:rPr lang="en-US" dirty="0" err="1"/>
              <a:t>xe</a:t>
            </a:r>
            <a:r>
              <a:rPr lang="en-US" dirty="0"/>
              <a:t> </a:t>
            </a:r>
            <a:r>
              <a:rPr lang="en-US" dirty="0" err="1"/>
              <a:t>trong</a:t>
            </a:r>
            <a:r>
              <a:rPr lang="en-US" dirty="0"/>
              <a:t> </a:t>
            </a:r>
            <a:r>
              <a:rPr lang="en-US" dirty="0" err="1"/>
              <a:t>ảnh</a:t>
            </a:r>
            <a:r>
              <a:rPr lang="en-US" dirty="0"/>
              <a:t>. </a:t>
            </a:r>
            <a:endParaRPr lang="en-US" dirty="0">
              <a:cs typeface="Calibri"/>
            </a:endParaRPr>
          </a:p>
          <a:p>
            <a:r>
              <a:rPr lang="en-US" dirty="0"/>
              <a:t>Sau </a:t>
            </a:r>
            <a:r>
              <a:rPr lang="en-US" dirty="0" err="1"/>
              <a:t>đó</a:t>
            </a:r>
            <a:r>
              <a:rPr lang="en-US" dirty="0"/>
              <a:t> </a:t>
            </a:r>
            <a:r>
              <a:rPr lang="en-US" dirty="0" err="1"/>
              <a:t>với</a:t>
            </a:r>
            <a:r>
              <a:rPr lang="en-US" dirty="0"/>
              <a:t> </a:t>
            </a:r>
            <a:r>
              <a:rPr lang="en-US" dirty="0" err="1"/>
              <a:t>các</a:t>
            </a:r>
            <a:r>
              <a:rPr lang="en-US" dirty="0"/>
              <a:t> bounding box </a:t>
            </a:r>
            <a:r>
              <a:rPr lang="en-US" dirty="0" err="1"/>
              <a:t>này</a:t>
            </a:r>
            <a:r>
              <a:rPr lang="en-US" dirty="0"/>
              <a:t>, </a:t>
            </a:r>
            <a:r>
              <a:rPr lang="en-US" dirty="0" err="1"/>
              <a:t>chúng</a:t>
            </a:r>
            <a:r>
              <a:rPr lang="en-US" dirty="0"/>
              <a:t> </a:t>
            </a:r>
            <a:r>
              <a:rPr lang="en-US" dirty="0" err="1"/>
              <a:t>em</a:t>
            </a:r>
            <a:r>
              <a:rPr lang="en-US" dirty="0"/>
              <a:t> </a:t>
            </a:r>
            <a:r>
              <a:rPr lang="en-US" dirty="0" err="1"/>
              <a:t>đã</a:t>
            </a:r>
            <a:r>
              <a:rPr lang="en-US" dirty="0"/>
              <a:t> </a:t>
            </a:r>
            <a:r>
              <a:rPr lang="en-US" dirty="0" err="1"/>
              <a:t>tiến</a:t>
            </a:r>
            <a:r>
              <a:rPr lang="en-US" dirty="0"/>
              <a:t> </a:t>
            </a:r>
            <a:r>
              <a:rPr lang="en-US" dirty="0" err="1"/>
              <a:t>hành</a:t>
            </a:r>
            <a:r>
              <a:rPr lang="en-US" dirty="0"/>
              <a:t> </a:t>
            </a:r>
            <a:r>
              <a:rPr lang="en-US" dirty="0" err="1"/>
              <a:t>thống</a:t>
            </a:r>
            <a:r>
              <a:rPr lang="en-US" dirty="0"/>
              <a:t> </a:t>
            </a:r>
            <a:r>
              <a:rPr lang="en-US" dirty="0" err="1"/>
              <a:t>kê</a:t>
            </a:r>
            <a:r>
              <a:rPr lang="en-US" dirty="0"/>
              <a:t> </a:t>
            </a:r>
            <a:r>
              <a:rPr lang="en-US" dirty="0" err="1"/>
              <a:t>để</a:t>
            </a:r>
            <a:r>
              <a:rPr lang="en-US" dirty="0"/>
              <a:t> </a:t>
            </a:r>
            <a:r>
              <a:rPr lang="en-US" dirty="0" err="1"/>
              <a:t>phân</a:t>
            </a:r>
            <a:r>
              <a:rPr lang="en-US" dirty="0"/>
              <a:t> </a:t>
            </a:r>
            <a:r>
              <a:rPr lang="en-US" dirty="0" err="1"/>
              <a:t>đoạn</a:t>
            </a:r>
            <a:r>
              <a:rPr lang="en-US" dirty="0"/>
              <a:t> </a:t>
            </a:r>
            <a:r>
              <a:rPr lang="en-US" dirty="0" err="1"/>
              <a:t>ảnh</a:t>
            </a:r>
            <a:r>
              <a:rPr lang="en-US" dirty="0"/>
              <a:t> (</a:t>
            </a:r>
            <a:r>
              <a:rPr lang="en-US" dirty="0" err="1"/>
              <a:t>giải</a:t>
            </a:r>
            <a:r>
              <a:rPr lang="en-US" dirty="0"/>
              <a:t> </a:t>
            </a:r>
            <a:r>
              <a:rPr lang="en-US" dirty="0" err="1"/>
              <a:t>quyết</a:t>
            </a:r>
            <a:r>
              <a:rPr lang="en-US" dirty="0"/>
              <a:t> </a:t>
            </a:r>
            <a:r>
              <a:rPr lang="en-US" dirty="0" err="1"/>
              <a:t>hiệu</a:t>
            </a:r>
            <a:r>
              <a:rPr lang="en-US" dirty="0"/>
              <a:t> </a:t>
            </a:r>
            <a:r>
              <a:rPr lang="en-US" dirty="0" err="1"/>
              <a:t>ứng</a:t>
            </a:r>
            <a:r>
              <a:rPr lang="en-US" dirty="0"/>
              <a:t> </a:t>
            </a:r>
            <a:r>
              <a:rPr lang="en-US" dirty="0" err="1"/>
              <a:t>xa</a:t>
            </a:r>
            <a:r>
              <a:rPr lang="en-US" dirty="0"/>
              <a:t> </a:t>
            </a:r>
            <a:r>
              <a:rPr lang="en-US" dirty="0" err="1"/>
              <a:t>gần</a:t>
            </a:r>
            <a:r>
              <a:rPr lang="en-US" dirty="0"/>
              <a:t>), </a:t>
            </a:r>
            <a:r>
              <a:rPr lang="en-US" dirty="0" err="1"/>
              <a:t>chọn</a:t>
            </a:r>
            <a:r>
              <a:rPr lang="en-US" dirty="0"/>
              <a:t> </a:t>
            </a:r>
            <a:r>
              <a:rPr lang="en-US" dirty="0" err="1"/>
              <a:t>cỡ</a:t>
            </a:r>
            <a:r>
              <a:rPr lang="en-US" dirty="0"/>
              <a:t> </a:t>
            </a:r>
            <a:r>
              <a:rPr lang="en-US" dirty="0" err="1"/>
              <a:t>cho</a:t>
            </a:r>
            <a:r>
              <a:rPr lang="en-US" dirty="0"/>
              <a:t> </a:t>
            </a:r>
            <a:r>
              <a:rPr lang="en-US" dirty="0" err="1"/>
              <a:t>các</a:t>
            </a:r>
            <a:r>
              <a:rPr lang="en-US" dirty="0"/>
              <a:t> box </a:t>
            </a:r>
            <a:r>
              <a:rPr lang="en-US" dirty="0" err="1"/>
              <a:t>dùng</a:t>
            </a:r>
            <a:r>
              <a:rPr lang="en-US" dirty="0"/>
              <a:t> </a:t>
            </a:r>
            <a:r>
              <a:rPr lang="en-US" dirty="0" err="1"/>
              <a:t>để</a:t>
            </a:r>
            <a:r>
              <a:rPr lang="en-US" dirty="0"/>
              <a:t> </a:t>
            </a:r>
            <a:r>
              <a:rPr lang="en-US" dirty="0" err="1"/>
              <a:t>dự</a:t>
            </a:r>
            <a:r>
              <a:rPr lang="en-US" dirty="0"/>
              <a:t> </a:t>
            </a:r>
            <a:r>
              <a:rPr lang="en-US" dirty="0" err="1"/>
              <a:t>đoán</a:t>
            </a:r>
            <a:r>
              <a:rPr lang="en-US" dirty="0"/>
              <a:t>, </a:t>
            </a:r>
            <a:r>
              <a:rPr lang="en-US" dirty="0" err="1"/>
              <a:t>tính</a:t>
            </a:r>
            <a:r>
              <a:rPr lang="en-US" dirty="0"/>
              <a:t> </a:t>
            </a:r>
            <a:r>
              <a:rPr lang="en-US" dirty="0" err="1"/>
              <a:t>toán</a:t>
            </a:r>
            <a:r>
              <a:rPr lang="en-US" dirty="0"/>
              <a:t> </a:t>
            </a:r>
            <a:r>
              <a:rPr lang="en-US" dirty="0" err="1"/>
              <a:t>khoảng</a:t>
            </a:r>
            <a:r>
              <a:rPr lang="en-US" dirty="0"/>
              <a:t> </a:t>
            </a:r>
            <a:r>
              <a:rPr lang="en-US" dirty="0" err="1"/>
              <a:t>cách</a:t>
            </a:r>
            <a:r>
              <a:rPr lang="en-US" dirty="0"/>
              <a:t> </a:t>
            </a:r>
            <a:r>
              <a:rPr lang="en-US" dirty="0" err="1"/>
              <a:t>cần</a:t>
            </a:r>
            <a:r>
              <a:rPr lang="en-US" dirty="0"/>
              <a:t> </a:t>
            </a:r>
            <a:r>
              <a:rPr lang="en-US" dirty="0" err="1"/>
              <a:t>thiết</a:t>
            </a:r>
            <a:r>
              <a:rPr lang="en-US" dirty="0"/>
              <a:t> </a:t>
            </a:r>
            <a:r>
              <a:rPr lang="en-US" dirty="0" err="1"/>
              <a:t>giữa</a:t>
            </a:r>
            <a:r>
              <a:rPr lang="en-US" dirty="0"/>
              <a:t> </a:t>
            </a:r>
            <a:r>
              <a:rPr lang="en-US" dirty="0" err="1"/>
              <a:t>các</a:t>
            </a:r>
            <a:r>
              <a:rPr lang="en-US" dirty="0"/>
              <a:t> box </a:t>
            </a:r>
            <a:r>
              <a:rPr lang="en-US" dirty="0" err="1"/>
              <a:t>trong</a:t>
            </a:r>
            <a:r>
              <a:rPr lang="en-US" dirty="0"/>
              <a:t> </a:t>
            </a:r>
            <a:r>
              <a:rPr lang="en-US" dirty="0" err="1"/>
              <a:t>dự</a:t>
            </a:r>
            <a:r>
              <a:rPr lang="en-US" dirty="0"/>
              <a:t> </a:t>
            </a:r>
            <a:r>
              <a:rPr lang="en-US" dirty="0" err="1"/>
              <a:t>đoán</a:t>
            </a:r>
            <a:r>
              <a:rPr lang="en-US" dirty="0"/>
              <a:t> </a:t>
            </a:r>
            <a:r>
              <a:rPr lang="en-US" dirty="0" err="1"/>
              <a:t>và</a:t>
            </a:r>
            <a:r>
              <a:rPr lang="en-US" dirty="0"/>
              <a:t> </a:t>
            </a:r>
            <a:r>
              <a:rPr lang="en-US" dirty="0" err="1"/>
              <a:t>các</a:t>
            </a:r>
            <a:r>
              <a:rPr lang="en-US" dirty="0"/>
              <a:t> </a:t>
            </a:r>
            <a:r>
              <a:rPr lang="en-US" dirty="0" err="1"/>
              <a:t>khoảng</a:t>
            </a:r>
            <a:r>
              <a:rPr lang="en-US" dirty="0"/>
              <a:t> </a:t>
            </a:r>
            <a:r>
              <a:rPr lang="en-US" dirty="0" err="1"/>
              <a:t>trống</a:t>
            </a:r>
            <a:r>
              <a:rPr lang="en-US" dirty="0"/>
              <a:t> </a:t>
            </a:r>
            <a:r>
              <a:rPr lang="en-US" dirty="0" err="1"/>
              <a:t>của</a:t>
            </a:r>
            <a:r>
              <a:rPr lang="en-US" dirty="0"/>
              <a:t> </a:t>
            </a:r>
            <a:r>
              <a:rPr lang="en-US" dirty="0" err="1"/>
              <a:t>bãi</a:t>
            </a:r>
            <a:r>
              <a:rPr lang="en-US" dirty="0"/>
              <a:t> </a:t>
            </a:r>
            <a:r>
              <a:rPr lang="en-US" dirty="0" err="1"/>
              <a:t>đỗ</a:t>
            </a:r>
            <a:r>
              <a:rPr lang="en-US" dirty="0"/>
              <a:t> </a:t>
            </a:r>
            <a:r>
              <a:rPr lang="en-US" dirty="0" err="1"/>
              <a:t>xe</a:t>
            </a:r>
            <a:r>
              <a:rPr lang="en-US" dirty="0"/>
              <a:t> </a:t>
            </a:r>
            <a:r>
              <a:rPr lang="en-US" dirty="0" err="1"/>
              <a:t>dọc</a:t>
            </a:r>
            <a:r>
              <a:rPr lang="en-US" dirty="0"/>
              <a:t> </a:t>
            </a:r>
            <a:r>
              <a:rPr lang="en-US" dirty="0" err="1"/>
              <a:t>phố</a:t>
            </a:r>
            <a:r>
              <a:rPr lang="en-US" dirty="0"/>
              <a:t>. </a:t>
            </a:r>
            <a:endParaRPr lang="en-US" dirty="0">
              <a:cs typeface="Calibri"/>
            </a:endParaRPr>
          </a:p>
          <a:p>
            <a:r>
              <a:rPr lang="en-US" dirty="0" err="1"/>
              <a:t>Cuối</a:t>
            </a:r>
            <a:r>
              <a:rPr lang="en-US" dirty="0"/>
              <a:t> </a:t>
            </a:r>
            <a:r>
              <a:rPr lang="en-US" dirty="0" err="1"/>
              <a:t>cùng</a:t>
            </a:r>
            <a:r>
              <a:rPr lang="en-US" dirty="0"/>
              <a:t>, </a:t>
            </a:r>
            <a:r>
              <a:rPr lang="en-US" dirty="0" err="1"/>
              <a:t>với</a:t>
            </a:r>
            <a:r>
              <a:rPr lang="en-US" dirty="0"/>
              <a:t> </a:t>
            </a:r>
            <a:r>
              <a:rPr lang="en-US" dirty="0" err="1"/>
              <a:t>các</a:t>
            </a:r>
            <a:r>
              <a:rPr lang="en-US" dirty="0"/>
              <a:t> </a:t>
            </a:r>
            <a:r>
              <a:rPr lang="en-US" dirty="0" err="1"/>
              <a:t>kết</a:t>
            </a:r>
            <a:r>
              <a:rPr lang="en-US" dirty="0"/>
              <a:t> </a:t>
            </a:r>
            <a:r>
              <a:rPr lang="en-US" dirty="0" err="1"/>
              <a:t>quả</a:t>
            </a:r>
            <a:r>
              <a:rPr lang="en-US" dirty="0"/>
              <a:t> </a:t>
            </a:r>
            <a:r>
              <a:rPr lang="en-US" dirty="0" err="1"/>
              <a:t>thống</a:t>
            </a:r>
            <a:r>
              <a:rPr lang="en-US" dirty="0"/>
              <a:t> </a:t>
            </a:r>
            <a:r>
              <a:rPr lang="en-US" dirty="0" err="1"/>
              <a:t>kê</a:t>
            </a:r>
            <a:r>
              <a:rPr lang="en-US" dirty="0"/>
              <a:t> </a:t>
            </a:r>
            <a:r>
              <a:rPr lang="en-US" dirty="0" err="1"/>
              <a:t>và</a:t>
            </a:r>
            <a:r>
              <a:rPr lang="en-US" dirty="0"/>
              <a:t> </a:t>
            </a:r>
            <a:r>
              <a:rPr lang="en-US" dirty="0" err="1"/>
              <a:t>tính</a:t>
            </a:r>
            <a:r>
              <a:rPr lang="en-US" dirty="0"/>
              <a:t> </a:t>
            </a:r>
            <a:r>
              <a:rPr lang="en-US" dirty="0" err="1"/>
              <a:t>toán</a:t>
            </a:r>
            <a:r>
              <a:rPr lang="en-US" dirty="0"/>
              <a:t> </a:t>
            </a:r>
            <a:r>
              <a:rPr lang="en-US" dirty="0" err="1"/>
              <a:t>trên</a:t>
            </a:r>
            <a:r>
              <a:rPr lang="en-US" dirty="0"/>
              <a:t>, </a:t>
            </a:r>
            <a:r>
              <a:rPr lang="en-US" dirty="0" err="1"/>
              <a:t>thực</a:t>
            </a:r>
            <a:r>
              <a:rPr lang="en-US" dirty="0"/>
              <a:t> </a:t>
            </a:r>
            <a:r>
              <a:rPr lang="en-US" dirty="0" err="1"/>
              <a:t>hiện</a:t>
            </a:r>
            <a:r>
              <a:rPr lang="en-US" dirty="0"/>
              <a:t> </a:t>
            </a:r>
            <a:r>
              <a:rPr lang="en-US" dirty="0" err="1"/>
              <a:t>chạy</a:t>
            </a:r>
            <a:r>
              <a:rPr lang="en-US" dirty="0"/>
              <a:t> </a:t>
            </a:r>
            <a:r>
              <a:rPr lang="en-US" dirty="0" err="1"/>
              <a:t>thuật</a:t>
            </a:r>
            <a:r>
              <a:rPr lang="en-US" dirty="0"/>
              <a:t> </a:t>
            </a:r>
            <a:r>
              <a:rPr lang="en-US" dirty="0" err="1"/>
              <a:t>toán</a:t>
            </a:r>
            <a:r>
              <a:rPr lang="en-US" dirty="0"/>
              <a:t> </a:t>
            </a:r>
            <a:r>
              <a:rPr lang="en-US" dirty="0" err="1"/>
              <a:t>để</a:t>
            </a:r>
            <a:r>
              <a:rPr lang="en-US" dirty="0"/>
              <a:t> </a:t>
            </a:r>
            <a:r>
              <a:rPr lang="en-US" dirty="0" err="1"/>
              <a:t>ước</a:t>
            </a:r>
            <a:r>
              <a:rPr lang="en-US" dirty="0"/>
              <a:t> </a:t>
            </a:r>
            <a:r>
              <a:rPr lang="en-US" dirty="0" err="1"/>
              <a:t>lượng</a:t>
            </a:r>
            <a:r>
              <a:rPr lang="en-US" dirty="0"/>
              <a:t> </a:t>
            </a:r>
            <a:r>
              <a:rPr lang="en-US" dirty="0" err="1"/>
              <a:t>số</a:t>
            </a:r>
            <a:r>
              <a:rPr lang="en-US" dirty="0"/>
              <a:t> </a:t>
            </a:r>
            <a:r>
              <a:rPr lang="en-US" dirty="0" err="1"/>
              <a:t>xe</a:t>
            </a:r>
            <a:r>
              <a:rPr lang="en-US" dirty="0"/>
              <a:t> </a:t>
            </a:r>
            <a:r>
              <a:rPr lang="en-US" dirty="0" err="1"/>
              <a:t>có</a:t>
            </a:r>
            <a:r>
              <a:rPr lang="en-US" dirty="0"/>
              <a:t> </a:t>
            </a:r>
            <a:r>
              <a:rPr lang="en-US" dirty="0" err="1"/>
              <a:t>thể</a:t>
            </a:r>
            <a:r>
              <a:rPr lang="en-US" dirty="0"/>
              <a:t> </a:t>
            </a:r>
            <a:r>
              <a:rPr lang="en-US" dirty="0" err="1"/>
              <a:t>đỗ</a:t>
            </a:r>
            <a:r>
              <a:rPr lang="en-US" dirty="0"/>
              <a:t>. </a:t>
            </a:r>
            <a:endParaRPr lang="en-US" dirty="0">
              <a:cs typeface="Calibri"/>
            </a:endParaRPr>
          </a:p>
          <a:p>
            <a:r>
              <a:rPr lang="en-US" dirty="0" err="1"/>
              <a:t>Các</a:t>
            </a:r>
            <a:r>
              <a:rPr lang="en-US" dirty="0"/>
              <a:t> bounding box </a:t>
            </a:r>
            <a:r>
              <a:rPr lang="en-US" dirty="0" err="1"/>
              <a:t>và</a:t>
            </a:r>
            <a:r>
              <a:rPr lang="en-US" dirty="0"/>
              <a:t> box </a:t>
            </a:r>
            <a:r>
              <a:rPr lang="en-US" dirty="0" err="1"/>
              <a:t>dự</a:t>
            </a:r>
            <a:r>
              <a:rPr lang="en-US" dirty="0"/>
              <a:t> </a:t>
            </a:r>
            <a:r>
              <a:rPr lang="en-US" dirty="0" err="1"/>
              <a:t>đoán</a:t>
            </a:r>
            <a:r>
              <a:rPr lang="en-US" dirty="0"/>
              <a:t> </a:t>
            </a:r>
            <a:r>
              <a:rPr lang="en-US" dirty="0" err="1"/>
              <a:t>được</a:t>
            </a:r>
            <a:r>
              <a:rPr lang="en-US" dirty="0"/>
              <a:t> </a:t>
            </a:r>
            <a:r>
              <a:rPr lang="en-US" dirty="0" err="1"/>
              <a:t>minh</a:t>
            </a:r>
            <a:r>
              <a:rPr lang="en-US" dirty="0"/>
              <a:t> </a:t>
            </a:r>
            <a:r>
              <a:rPr lang="en-US" dirty="0" err="1"/>
              <a:t>họa</a:t>
            </a:r>
            <a:r>
              <a:rPr lang="en-US" dirty="0"/>
              <a:t> </a:t>
            </a:r>
            <a:r>
              <a:rPr lang="en-US" dirty="0" err="1"/>
              <a:t>trong</a:t>
            </a:r>
            <a:r>
              <a:rPr lang="en-US" dirty="0"/>
              <a:t> </a:t>
            </a:r>
            <a:r>
              <a:rPr lang="en-US" dirty="0" err="1"/>
              <a:t>hình</a:t>
            </a:r>
            <a:r>
              <a:rPr lang="en-US" dirty="0"/>
              <a:t>. Bounding box </a:t>
            </a:r>
            <a:r>
              <a:rPr lang="en-US" dirty="0" err="1"/>
              <a:t>sẽ</a:t>
            </a:r>
            <a:r>
              <a:rPr lang="en-US" dirty="0"/>
              <a:t> </a:t>
            </a:r>
            <a:r>
              <a:rPr lang="en-US" dirty="0" err="1"/>
              <a:t>là</a:t>
            </a:r>
            <a:r>
              <a:rPr lang="en-US" dirty="0"/>
              <a:t> </a:t>
            </a:r>
            <a:r>
              <a:rPr lang="en-US" dirty="0" err="1"/>
              <a:t>hộp</a:t>
            </a:r>
            <a:r>
              <a:rPr lang="en-US" dirty="0"/>
              <a:t> </a:t>
            </a:r>
            <a:r>
              <a:rPr lang="en-US" dirty="0" err="1"/>
              <a:t>đường</a:t>
            </a:r>
            <a:r>
              <a:rPr lang="en-US" dirty="0"/>
              <a:t> bao </a:t>
            </a:r>
            <a:r>
              <a:rPr lang="en-US" dirty="0" err="1"/>
              <a:t>của</a:t>
            </a:r>
            <a:r>
              <a:rPr lang="en-US" dirty="0"/>
              <a:t> </a:t>
            </a:r>
            <a:r>
              <a:rPr lang="en-US" dirty="0" err="1"/>
              <a:t>các</a:t>
            </a:r>
            <a:r>
              <a:rPr lang="en-US" dirty="0"/>
              <a:t> </a:t>
            </a:r>
            <a:r>
              <a:rPr lang="en-US" dirty="0" err="1"/>
              <a:t>xe</a:t>
            </a:r>
            <a:r>
              <a:rPr lang="en-US" dirty="0"/>
              <a:t> </a:t>
            </a:r>
            <a:r>
              <a:rPr lang="en-US" dirty="0" err="1"/>
              <a:t>đã</a:t>
            </a:r>
            <a:r>
              <a:rPr lang="en-US" dirty="0"/>
              <a:t> </a:t>
            </a:r>
            <a:r>
              <a:rPr lang="en-US" dirty="0" err="1"/>
              <a:t>được</a:t>
            </a:r>
            <a:r>
              <a:rPr lang="en-US" dirty="0"/>
              <a:t> </a:t>
            </a:r>
            <a:r>
              <a:rPr lang="en-US" dirty="0" err="1"/>
              <a:t>phát</a:t>
            </a:r>
            <a:r>
              <a:rPr lang="en-US" dirty="0"/>
              <a:t> </a:t>
            </a:r>
            <a:r>
              <a:rPr lang="en-US" dirty="0" err="1"/>
              <a:t>hiện</a:t>
            </a:r>
            <a:r>
              <a:rPr lang="en-US" dirty="0"/>
              <a:t>. box </a:t>
            </a:r>
            <a:r>
              <a:rPr lang="en-US" dirty="0" err="1"/>
              <a:t>dự</a:t>
            </a:r>
            <a:r>
              <a:rPr lang="en-US" dirty="0"/>
              <a:t> </a:t>
            </a:r>
            <a:r>
              <a:rPr lang="en-US" dirty="0" err="1"/>
              <a:t>đoán</a:t>
            </a:r>
            <a:r>
              <a:rPr lang="en-US" dirty="0"/>
              <a:t> </a:t>
            </a:r>
            <a:r>
              <a:rPr lang="en-US" dirty="0" err="1"/>
              <a:t>là</a:t>
            </a:r>
            <a:r>
              <a:rPr lang="en-US" dirty="0"/>
              <a:t> </a:t>
            </a:r>
            <a:r>
              <a:rPr lang="en-US" dirty="0" err="1"/>
              <a:t>hộp</a:t>
            </a:r>
            <a:r>
              <a:rPr lang="en-US" dirty="0"/>
              <a:t> </a:t>
            </a:r>
            <a:r>
              <a:rPr lang="en-US" dirty="0" err="1"/>
              <a:t>đường</a:t>
            </a:r>
            <a:r>
              <a:rPr lang="en-US" dirty="0"/>
              <a:t> bao </a:t>
            </a:r>
            <a:r>
              <a:rPr lang="en-US" dirty="0" err="1"/>
              <a:t>dự</a:t>
            </a:r>
            <a:r>
              <a:rPr lang="en-US" dirty="0"/>
              <a:t> </a:t>
            </a:r>
            <a:r>
              <a:rPr lang="en-US" dirty="0" err="1"/>
              <a:t>đoán</a:t>
            </a:r>
            <a:r>
              <a:rPr lang="en-US" dirty="0"/>
              <a:t> </a:t>
            </a:r>
            <a:r>
              <a:rPr lang="en-US" dirty="0" err="1"/>
              <a:t>của</a:t>
            </a:r>
            <a:r>
              <a:rPr lang="en-US" dirty="0"/>
              <a:t> </a:t>
            </a:r>
            <a:r>
              <a:rPr lang="en-US" dirty="0" err="1"/>
              <a:t>các</a:t>
            </a:r>
            <a:r>
              <a:rPr lang="en-US" dirty="0"/>
              <a:t> </a:t>
            </a:r>
            <a:r>
              <a:rPr lang="en-US" dirty="0" err="1"/>
              <a:t>xe</a:t>
            </a:r>
            <a:r>
              <a:rPr lang="en-US" dirty="0"/>
              <a:t> </a:t>
            </a:r>
            <a:r>
              <a:rPr lang="en-US" dirty="0" err="1"/>
              <a:t>có</a:t>
            </a:r>
            <a:r>
              <a:rPr lang="en-US" dirty="0"/>
              <a:t> </a:t>
            </a:r>
            <a:r>
              <a:rPr lang="en-US" dirty="0" err="1"/>
              <a:t>thể</a:t>
            </a:r>
            <a:r>
              <a:rPr lang="en-US" dirty="0"/>
              <a:t> </a:t>
            </a:r>
            <a:r>
              <a:rPr lang="en-US" dirty="0" err="1"/>
              <a:t>đỗ</a:t>
            </a:r>
            <a:r>
              <a:rPr lang="en-US" dirty="0"/>
              <a:t> (hay </a:t>
            </a:r>
            <a:r>
              <a:rPr lang="en-US" dirty="0" err="1"/>
              <a:t>tương</a:t>
            </a:r>
            <a:r>
              <a:rPr lang="en-US" dirty="0"/>
              <a:t> </a:t>
            </a:r>
            <a:r>
              <a:rPr lang="en-US" dirty="0" err="1"/>
              <a:t>ứng</a:t>
            </a:r>
            <a:r>
              <a:rPr lang="en-US" dirty="0"/>
              <a:t> </a:t>
            </a:r>
            <a:r>
              <a:rPr lang="en-US" dirty="0" err="1"/>
              <a:t>với</a:t>
            </a:r>
            <a:r>
              <a:rPr lang="en-US" dirty="0"/>
              <a:t> 1 </a:t>
            </a:r>
            <a:r>
              <a:rPr lang="en-US" dirty="0" err="1"/>
              <a:t>vị</a:t>
            </a:r>
            <a:r>
              <a:rPr lang="en-US" dirty="0"/>
              <a:t> </a:t>
            </a:r>
            <a:r>
              <a:rPr lang="en-US" dirty="0" err="1"/>
              <a:t>trí</a:t>
            </a:r>
            <a:r>
              <a:rPr lang="en-US" dirty="0"/>
              <a:t> </a:t>
            </a:r>
            <a:r>
              <a:rPr lang="en-US" dirty="0" err="1"/>
              <a:t>đỗ</a:t>
            </a:r>
            <a:r>
              <a:rPr lang="en-US" dirty="0"/>
              <a:t>) </a:t>
            </a:r>
          </a:p>
        </p:txBody>
      </p:sp>
      <p:sp>
        <p:nvSpPr>
          <p:cNvPr id="4" name="Slide Number Placeholder 3"/>
          <p:cNvSpPr>
            <a:spLocks noGrp="1"/>
          </p:cNvSpPr>
          <p:nvPr>
            <p:ph type="sldNum" sz="quarter" idx="5"/>
          </p:nvPr>
        </p:nvSpPr>
        <p:spPr/>
        <p:txBody>
          <a:bodyPr/>
          <a:lstStyle/>
          <a:p>
            <a:fld id="{C67AF424-1DF2-49AE-B154-5809F6427069}" type="slidenum">
              <a:rPr lang="en-US" smtClean="0"/>
              <a:t>10</a:t>
            </a:fld>
            <a:endParaRPr lang="en-US"/>
          </a:p>
        </p:txBody>
      </p:sp>
    </p:spTree>
    <p:extLst>
      <p:ext uri="{BB962C8B-B14F-4D97-AF65-F5344CB8AC3E}">
        <p14:creationId xmlns:p14="http://schemas.microsoft.com/office/powerpoint/2010/main" val="3072833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quá trình thuê xe, người dùng có thể có nhu cầu tạm dừng di chuyển thời gian ngắn để giải quyết công việc. Chính vì vậy hệ thống sẽ cần có chức năng khoá tạm thời.</a:t>
            </a:r>
            <a:endParaRPr lang="en-US" dirty="0"/>
          </a:p>
        </p:txBody>
      </p:sp>
      <p:sp>
        <p:nvSpPr>
          <p:cNvPr id="4" name="Slide Number Placeholder 3"/>
          <p:cNvSpPr>
            <a:spLocks noGrp="1"/>
          </p:cNvSpPr>
          <p:nvPr>
            <p:ph type="sldNum" sz="quarter" idx="5"/>
          </p:nvPr>
        </p:nvSpPr>
        <p:spPr/>
        <p:txBody>
          <a:bodyPr/>
          <a:lstStyle/>
          <a:p>
            <a:fld id="{C67AF424-1DF2-49AE-B154-5809F6427069}" type="slidenum">
              <a:rPr lang="en-US" smtClean="0"/>
              <a:t>11</a:t>
            </a:fld>
            <a:endParaRPr lang="en-US"/>
          </a:p>
        </p:txBody>
      </p:sp>
    </p:spTree>
    <p:extLst>
      <p:ext uri="{BB962C8B-B14F-4D97-AF65-F5344CB8AC3E}">
        <p14:creationId xmlns:p14="http://schemas.microsoft.com/office/powerpoint/2010/main" val="278790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US">
              <a:cs typeface="Calibri"/>
            </a:endParaRPr>
          </a:p>
        </p:txBody>
      </p:sp>
      <p:sp>
        <p:nvSpPr>
          <p:cNvPr id="4" name="Slide Number Placeholder 3"/>
          <p:cNvSpPr>
            <a:spLocks noGrp="1"/>
          </p:cNvSpPr>
          <p:nvPr>
            <p:ph type="sldNum" sz="quarter" idx="5"/>
          </p:nvPr>
        </p:nvSpPr>
        <p:spPr/>
        <p:txBody>
          <a:bodyPr/>
          <a:lstStyle/>
          <a:p>
            <a:fld id="{C67AF424-1DF2-49AE-B154-5809F6427069}" type="slidenum">
              <a:rPr lang="en-US" smtClean="0"/>
              <a:t>12</a:t>
            </a:fld>
            <a:endParaRPr lang="en-US"/>
          </a:p>
        </p:txBody>
      </p:sp>
    </p:spTree>
    <p:extLst>
      <p:ext uri="{BB962C8B-B14F-4D97-AF65-F5344CB8AC3E}">
        <p14:creationId xmlns:p14="http://schemas.microsoft.com/office/powerpoint/2010/main" val="1980130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indent="457200" algn="just">
              <a:lnSpc>
                <a:spcPct val="120000"/>
              </a:lnSpc>
              <a:spcBef>
                <a:spcPts val="600"/>
              </a:spcBef>
              <a:spcAft>
                <a:spcPts val="600"/>
              </a:spcAft>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Vì không phát triển thiết bị khóa (Device),  nên em đã thiết kế một chương trình giúp mô phỏng hoạt động của các Device theo đúng định hướng thiết kế toàn bộ hệ thống.</a:t>
            </a: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13</a:t>
            </a:fld>
            <a:endParaRPr lang="en-US"/>
          </a:p>
        </p:txBody>
      </p:sp>
    </p:spTree>
    <p:extLst>
      <p:ext uri="{BB962C8B-B14F-4D97-AF65-F5344CB8AC3E}">
        <p14:creationId xmlns:p14="http://schemas.microsoft.com/office/powerpoint/2010/main" val="1969734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20000"/>
              </a:lnSpc>
              <a:spcBef>
                <a:spcPts val="600"/>
              </a:spcBef>
              <a:spcAft>
                <a:spcPts val="600"/>
              </a:spcAft>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Trong iot có nhiều giao thức truyền tải thông tin như:</a:t>
            </a:r>
          </a:p>
          <a:p>
            <a:pPr marL="0" marR="0" algn="just">
              <a:lnSpc>
                <a:spcPct val="120000"/>
              </a:lnSpc>
              <a:spcBef>
                <a:spcPts val="600"/>
              </a:spcBef>
              <a:spcAft>
                <a:spcPts val="600"/>
              </a:spcAft>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CoAP</a:t>
            </a:r>
          </a:p>
          <a:p>
            <a:pPr marL="0" marR="0" algn="just">
              <a:lnSpc>
                <a:spcPct val="120000"/>
              </a:lnSpc>
              <a:spcBef>
                <a:spcPts val="600"/>
              </a:spcBef>
              <a:spcAft>
                <a:spcPts val="600"/>
              </a:spcAft>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MQTT</a:t>
            </a:r>
          </a:p>
          <a:p>
            <a:pPr marL="0" marR="0" algn="just">
              <a:lnSpc>
                <a:spcPct val="120000"/>
              </a:lnSpc>
              <a:spcBef>
                <a:spcPts val="600"/>
              </a:spcBef>
              <a:spcAft>
                <a:spcPts val="600"/>
              </a:spcAft>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XMPP</a:t>
            </a:r>
          </a:p>
          <a:p>
            <a:pPr marL="0" marR="0" algn="just">
              <a:lnSpc>
                <a:spcPct val="120000"/>
              </a:lnSpc>
              <a:spcBef>
                <a:spcPts val="600"/>
              </a:spcBef>
              <a:spcAft>
                <a:spcPts val="600"/>
              </a:spcAft>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AMQP</a:t>
            </a:r>
          </a:p>
          <a:p>
            <a:pPr marL="0" marR="0" algn="just">
              <a:lnSpc>
                <a:spcPct val="120000"/>
              </a:lnSpc>
              <a:spcBef>
                <a:spcPts val="600"/>
              </a:spcBef>
              <a:spcAft>
                <a:spcPts val="600"/>
              </a:spcAft>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HTTP</a:t>
            </a:r>
          </a:p>
          <a:p>
            <a:pPr marL="0" marR="0" lvl="0" indent="0" algn="just">
              <a:lnSpc>
                <a:spcPct val="120000"/>
              </a:lnSpc>
              <a:spcBef>
                <a:spcPts val="600"/>
              </a:spcBef>
              <a:spcAft>
                <a:spcPts val="0"/>
              </a:spcAft>
              <a:buFont typeface="Symbol" panose="05050102010706020507" pitchFamily="18" charset="2"/>
              <a:buNone/>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Em quyết định trọn MQTT làm giao thức truyền tải thông tin giữa server và device vì nó có những ưu điểm như:</a:t>
            </a:r>
          </a:p>
          <a:p>
            <a:pPr marL="342900" marR="0" lvl="0" indent="-342900" algn="just">
              <a:lnSpc>
                <a:spcPct val="120000"/>
              </a:lnSpc>
              <a:spcBef>
                <a:spcPts val="600"/>
              </a:spcBef>
              <a:spcAft>
                <a:spcPts val="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MQTT là một “light weight protocol” giúp Broker và Client trao đổi gói tin có kích thước nhỏ, có thể truyền nhận một cách mượt mà trong điều kiện bị giới hạn về băng thông đường truyền. Do đó ngay cả những thiết bị nhỏ với rất ít khả năng tính toán cũng có thể sử dụng nó</a:t>
            </a:r>
          </a:p>
          <a:p>
            <a:pPr marL="342900" marR="0" lvl="0" indent="-342900" algn="just">
              <a:lnSpc>
                <a:spcPct val="120000"/>
              </a:lnSpc>
              <a:spcBef>
                <a:spcPts val="0"/>
              </a:spcBef>
              <a:spcAft>
                <a:spcPts val="60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MQTT hoạt động theo cơ chế Publish/ Subscribe phù hợp với yêu cầu của bài toán khi mà thông tin truyền từ server và xe cần được trao đổi một cách ngay lập tức, chủ động</a:t>
            </a:r>
          </a:p>
          <a:p>
            <a:endParaRPr lang="en-US">
              <a:cs typeface="Calibri"/>
            </a:endParaRPr>
          </a:p>
        </p:txBody>
      </p:sp>
      <p:sp>
        <p:nvSpPr>
          <p:cNvPr id="4" name="Slide Number Placeholder 3"/>
          <p:cNvSpPr>
            <a:spLocks noGrp="1"/>
          </p:cNvSpPr>
          <p:nvPr>
            <p:ph type="sldNum" sz="quarter" idx="5"/>
          </p:nvPr>
        </p:nvSpPr>
        <p:spPr/>
        <p:txBody>
          <a:bodyPr/>
          <a:lstStyle/>
          <a:p>
            <a:fld id="{C67AF424-1DF2-49AE-B154-5809F6427069}" type="slidenum">
              <a:rPr lang="en-US" smtClean="0"/>
              <a:t>14</a:t>
            </a:fld>
            <a:endParaRPr lang="en-US"/>
          </a:p>
        </p:txBody>
      </p:sp>
    </p:spTree>
    <p:extLst>
      <p:ext uri="{BB962C8B-B14F-4D97-AF65-F5344CB8AC3E}">
        <p14:creationId xmlns:p14="http://schemas.microsoft.com/office/powerpoint/2010/main" val="344819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67AF424-1DF2-49AE-B154-5809F6427069}" type="slidenum">
              <a:rPr lang="en-US" smtClean="0"/>
              <a:t>15</a:t>
            </a:fld>
            <a:endParaRPr lang="en-US"/>
          </a:p>
        </p:txBody>
      </p:sp>
    </p:spTree>
    <p:extLst>
      <p:ext uri="{BB962C8B-B14F-4D97-AF65-F5344CB8AC3E}">
        <p14:creationId xmlns:p14="http://schemas.microsoft.com/office/powerpoint/2010/main" val="3473656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7AF424-1DF2-49AE-B154-5809F6427069}" type="slidenum">
              <a:rPr lang="en-US" smtClean="0"/>
              <a:t>16</a:t>
            </a:fld>
            <a:endParaRPr lang="en-US"/>
          </a:p>
        </p:txBody>
      </p:sp>
    </p:spTree>
    <p:extLst>
      <p:ext uri="{BB962C8B-B14F-4D97-AF65-F5344CB8AC3E}">
        <p14:creationId xmlns:p14="http://schemas.microsoft.com/office/powerpoint/2010/main" val="381490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7AF424-1DF2-49AE-B154-5809F6427069}" type="slidenum">
              <a:rPr lang="en-US" smtClean="0"/>
              <a:t>17</a:t>
            </a:fld>
            <a:endParaRPr lang="en-US"/>
          </a:p>
        </p:txBody>
      </p:sp>
    </p:spTree>
    <p:extLst>
      <p:ext uri="{BB962C8B-B14F-4D97-AF65-F5344CB8AC3E}">
        <p14:creationId xmlns:p14="http://schemas.microsoft.com/office/powerpoint/2010/main" val="3228605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18</a:t>
            </a:fld>
            <a:endParaRPr lang="en-US"/>
          </a:p>
        </p:txBody>
      </p:sp>
    </p:spTree>
    <p:extLst>
      <p:ext uri="{BB962C8B-B14F-4D97-AF65-F5344CB8AC3E}">
        <p14:creationId xmlns:p14="http://schemas.microsoft.com/office/powerpoint/2010/main" val="2053555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19</a:t>
            </a:fld>
            <a:endParaRPr lang="en-US"/>
          </a:p>
        </p:txBody>
      </p:sp>
    </p:spTree>
    <p:extLst>
      <p:ext uri="{BB962C8B-B14F-4D97-AF65-F5344CB8AC3E}">
        <p14:creationId xmlns:p14="http://schemas.microsoft.com/office/powerpoint/2010/main" val="380834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Bài</a:t>
            </a:r>
            <a:r>
              <a:rPr lang="en-US"/>
              <a:t> </a:t>
            </a:r>
            <a:r>
              <a:rPr lang="en-US" err="1"/>
              <a:t>thuyết</a:t>
            </a:r>
            <a:r>
              <a:rPr lang="en-US"/>
              <a:t> </a:t>
            </a:r>
            <a:r>
              <a:rPr lang="en-US" err="1"/>
              <a:t>trình</a:t>
            </a:r>
            <a:r>
              <a:rPr lang="en-US"/>
              <a:t> </a:t>
            </a:r>
            <a:r>
              <a:rPr lang="en-US" err="1"/>
              <a:t>về</a:t>
            </a:r>
            <a:r>
              <a:rPr lang="en-US"/>
              <a:t> DATN </a:t>
            </a:r>
            <a:r>
              <a:rPr lang="en-US" err="1"/>
              <a:t>của</a:t>
            </a:r>
            <a:r>
              <a:rPr lang="en-US"/>
              <a:t> em </a:t>
            </a:r>
            <a:r>
              <a:rPr lang="en-US" err="1"/>
              <a:t>sẽ</a:t>
            </a:r>
            <a:r>
              <a:rPr lang="en-US"/>
              <a:t> </a:t>
            </a:r>
            <a:r>
              <a:rPr lang="en-US" err="1"/>
              <a:t>gồm</a:t>
            </a:r>
            <a:r>
              <a:rPr lang="en-US"/>
              <a:t> 3 </a:t>
            </a:r>
            <a:r>
              <a:rPr lang="en-US" err="1"/>
              <a:t>nội</a:t>
            </a:r>
            <a:r>
              <a:rPr lang="en-US"/>
              <a:t> dung </a:t>
            </a:r>
            <a:r>
              <a:rPr lang="en-US" err="1"/>
              <a:t>chính</a:t>
            </a:r>
            <a:r>
              <a:rPr lang="en-US"/>
              <a:t> </a:t>
            </a:r>
            <a:r>
              <a:rPr lang="en-US" err="1"/>
              <a:t>lần</a:t>
            </a:r>
            <a:r>
              <a:rPr lang="en-US"/>
              <a:t> </a:t>
            </a:r>
            <a:r>
              <a:rPr lang="en-US" err="1"/>
              <a:t>lượt</a:t>
            </a:r>
            <a:r>
              <a:rPr lang="en-US"/>
              <a:t> </a:t>
            </a:r>
            <a:r>
              <a:rPr lang="en-US" err="1"/>
              <a:t>là</a:t>
            </a:r>
            <a:r>
              <a:rPr lang="en-US"/>
              <a:t>: </a:t>
            </a:r>
          </a:p>
          <a:p>
            <a:pPr marL="285750" indent="-285750">
              <a:buFont typeface="Arial"/>
              <a:buChar char="•"/>
            </a:pPr>
            <a:r>
              <a:rPr lang="en-US" err="1"/>
              <a:t>Giới</a:t>
            </a:r>
            <a:r>
              <a:rPr lang="en-US"/>
              <a:t> </a:t>
            </a:r>
            <a:r>
              <a:rPr lang="en-US" err="1"/>
              <a:t>thiệu</a:t>
            </a:r>
            <a:r>
              <a:rPr lang="en-US"/>
              <a:t> </a:t>
            </a:r>
            <a:r>
              <a:rPr lang="en-US" err="1"/>
              <a:t>chung</a:t>
            </a:r>
            <a:r>
              <a:rPr lang="en-US"/>
              <a:t> </a:t>
            </a:r>
            <a:r>
              <a:rPr lang="en-US" err="1"/>
              <a:t>về</a:t>
            </a:r>
            <a:r>
              <a:rPr lang="en-US"/>
              <a:t> </a:t>
            </a:r>
            <a:r>
              <a:rPr lang="en-US" err="1"/>
              <a:t>đề</a:t>
            </a:r>
            <a:r>
              <a:rPr lang="en-US"/>
              <a:t> </a:t>
            </a:r>
            <a:r>
              <a:rPr lang="en-US" err="1"/>
              <a:t>tài</a:t>
            </a:r>
            <a:endParaRPr lang="en-US" err="1">
              <a:cs typeface="Calibri"/>
            </a:endParaRPr>
          </a:p>
          <a:p>
            <a:pPr marL="285750" indent="-285750">
              <a:buFont typeface="Arial"/>
              <a:buChar char="•"/>
            </a:pPr>
            <a:r>
              <a:rPr lang="en-US"/>
              <a:t>Trình </a:t>
            </a:r>
            <a:r>
              <a:rPr lang="en-US" err="1"/>
              <a:t>bày</a:t>
            </a:r>
            <a:r>
              <a:rPr lang="en-US"/>
              <a:t> chi </a:t>
            </a:r>
            <a:r>
              <a:rPr lang="en-US" err="1"/>
              <a:t>tiết</a:t>
            </a:r>
            <a:r>
              <a:rPr lang="en-US"/>
              <a:t> </a:t>
            </a:r>
            <a:r>
              <a:rPr lang="en-US" err="1"/>
              <a:t>về</a:t>
            </a:r>
            <a:r>
              <a:rPr lang="en-US"/>
              <a:t> </a:t>
            </a:r>
            <a:r>
              <a:rPr lang="en-US" err="1"/>
              <a:t>hệ</a:t>
            </a:r>
            <a:r>
              <a:rPr lang="en-US"/>
              <a:t> </a:t>
            </a:r>
            <a:r>
              <a:rPr lang="en-US" err="1"/>
              <a:t>thống</a:t>
            </a:r>
            <a:endParaRPr lang="en-US" err="1">
              <a:cs typeface="Calibri"/>
            </a:endParaRPr>
          </a:p>
          <a:p>
            <a:pPr marL="285750" indent="-285750">
              <a:buFont typeface="Arial"/>
              <a:buChar char="•"/>
            </a:pPr>
            <a:r>
              <a:rPr lang="en-US" err="1"/>
              <a:t>Chỉ</a:t>
            </a:r>
            <a:r>
              <a:rPr lang="en-US"/>
              <a:t> ra </a:t>
            </a:r>
            <a:r>
              <a:rPr lang="en-US" err="1"/>
              <a:t>các</a:t>
            </a:r>
            <a:r>
              <a:rPr lang="en-US"/>
              <a:t> </a:t>
            </a:r>
            <a:r>
              <a:rPr lang="en-US" err="1"/>
              <a:t>kết</a:t>
            </a:r>
            <a:r>
              <a:rPr lang="en-US"/>
              <a:t> </a:t>
            </a:r>
            <a:r>
              <a:rPr lang="en-US" err="1"/>
              <a:t>quả</a:t>
            </a:r>
            <a:r>
              <a:rPr lang="en-US"/>
              <a:t> chạy thử</a:t>
            </a:r>
            <a:endParaRPr lang="en-US" err="1">
              <a:cs typeface="Calibri"/>
            </a:endParaRPr>
          </a:p>
        </p:txBody>
      </p:sp>
      <p:sp>
        <p:nvSpPr>
          <p:cNvPr id="4" name="Slide Number Placeholder 3"/>
          <p:cNvSpPr>
            <a:spLocks noGrp="1"/>
          </p:cNvSpPr>
          <p:nvPr>
            <p:ph type="sldNum" sz="quarter" idx="5"/>
          </p:nvPr>
        </p:nvSpPr>
        <p:spPr/>
        <p:txBody>
          <a:bodyPr/>
          <a:lstStyle/>
          <a:p>
            <a:fld id="{C67AF424-1DF2-49AE-B154-5809F6427069}" type="slidenum">
              <a:rPr lang="en-US" smtClean="0"/>
              <a:t>2</a:t>
            </a:fld>
            <a:endParaRPr lang="en-US"/>
          </a:p>
        </p:txBody>
      </p:sp>
    </p:spTree>
    <p:extLst>
      <p:ext uri="{BB962C8B-B14F-4D97-AF65-F5344CB8AC3E}">
        <p14:creationId xmlns:p14="http://schemas.microsoft.com/office/powerpoint/2010/main" val="208109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20</a:t>
            </a:fld>
            <a:endParaRPr lang="en-US"/>
          </a:p>
        </p:txBody>
      </p:sp>
    </p:spTree>
    <p:extLst>
      <p:ext uri="{BB962C8B-B14F-4D97-AF65-F5344CB8AC3E}">
        <p14:creationId xmlns:p14="http://schemas.microsoft.com/office/powerpoint/2010/main" val="4117028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21</a:t>
            </a:fld>
            <a:endParaRPr lang="en-US"/>
          </a:p>
        </p:txBody>
      </p:sp>
    </p:spTree>
    <p:extLst>
      <p:ext uri="{BB962C8B-B14F-4D97-AF65-F5344CB8AC3E}">
        <p14:creationId xmlns:p14="http://schemas.microsoft.com/office/powerpoint/2010/main" val="4259493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22</a:t>
            </a:fld>
            <a:endParaRPr lang="en-US"/>
          </a:p>
        </p:txBody>
      </p:sp>
    </p:spTree>
    <p:extLst>
      <p:ext uri="{BB962C8B-B14F-4D97-AF65-F5344CB8AC3E}">
        <p14:creationId xmlns:p14="http://schemas.microsoft.com/office/powerpoint/2010/main" val="1499193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23</a:t>
            </a:fld>
            <a:endParaRPr lang="en-US"/>
          </a:p>
        </p:txBody>
      </p:sp>
    </p:spTree>
    <p:extLst>
      <p:ext uri="{BB962C8B-B14F-4D97-AF65-F5344CB8AC3E}">
        <p14:creationId xmlns:p14="http://schemas.microsoft.com/office/powerpoint/2010/main" val="3190055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24</a:t>
            </a:fld>
            <a:endParaRPr lang="en-US"/>
          </a:p>
        </p:txBody>
      </p:sp>
    </p:spTree>
    <p:extLst>
      <p:ext uri="{BB962C8B-B14F-4D97-AF65-F5344CB8AC3E}">
        <p14:creationId xmlns:p14="http://schemas.microsoft.com/office/powerpoint/2010/main" val="5209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25</a:t>
            </a:fld>
            <a:endParaRPr lang="en-US"/>
          </a:p>
        </p:txBody>
      </p:sp>
    </p:spTree>
    <p:extLst>
      <p:ext uri="{BB962C8B-B14F-4D97-AF65-F5344CB8AC3E}">
        <p14:creationId xmlns:p14="http://schemas.microsoft.com/office/powerpoint/2010/main" val="1328476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26</a:t>
            </a:fld>
            <a:endParaRPr lang="en-US"/>
          </a:p>
        </p:txBody>
      </p:sp>
    </p:spTree>
    <p:extLst>
      <p:ext uri="{BB962C8B-B14F-4D97-AF65-F5344CB8AC3E}">
        <p14:creationId xmlns:p14="http://schemas.microsoft.com/office/powerpoint/2010/main" val="1760142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27</a:t>
            </a:fld>
            <a:endParaRPr lang="en-US"/>
          </a:p>
        </p:txBody>
      </p:sp>
    </p:spTree>
    <p:extLst>
      <p:ext uri="{BB962C8B-B14F-4D97-AF65-F5344CB8AC3E}">
        <p14:creationId xmlns:p14="http://schemas.microsoft.com/office/powerpoint/2010/main" val="4270366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err="1"/>
              <a:t>Trên</a:t>
            </a:r>
            <a:r>
              <a:rPr lang="en-US"/>
              <a:t> </a:t>
            </a:r>
            <a:r>
              <a:rPr lang="en-US" err="1"/>
              <a:t>đây</a:t>
            </a:r>
            <a:r>
              <a:rPr lang="en-US"/>
              <a:t> </a:t>
            </a:r>
            <a:r>
              <a:rPr lang="en-US" err="1"/>
              <a:t>chúng</a:t>
            </a:r>
            <a:r>
              <a:rPr lang="en-US"/>
              <a:t> </a:t>
            </a:r>
            <a:r>
              <a:rPr lang="en-US" err="1"/>
              <a:t>em</a:t>
            </a:r>
            <a:r>
              <a:rPr lang="en-US"/>
              <a:t> </a:t>
            </a:r>
            <a:r>
              <a:rPr lang="en-US" err="1"/>
              <a:t>đã</a:t>
            </a:r>
            <a:r>
              <a:rPr lang="en-US"/>
              <a:t> </a:t>
            </a:r>
            <a:r>
              <a:rPr lang="en-US" err="1"/>
              <a:t>trình</a:t>
            </a:r>
            <a:r>
              <a:rPr lang="en-US"/>
              <a:t> </a:t>
            </a:r>
            <a:r>
              <a:rPr lang="en-US" err="1"/>
              <a:t>bày</a:t>
            </a:r>
            <a:r>
              <a:rPr lang="en-US"/>
              <a:t> </a:t>
            </a:r>
            <a:r>
              <a:rPr lang="en-US" err="1"/>
              <a:t>toàn</a:t>
            </a:r>
            <a:r>
              <a:rPr lang="en-US"/>
              <a:t> </a:t>
            </a:r>
            <a:r>
              <a:rPr lang="en-US" err="1"/>
              <a:t>bộ</a:t>
            </a:r>
            <a:r>
              <a:rPr lang="en-US"/>
              <a:t> </a:t>
            </a:r>
            <a:r>
              <a:rPr lang="en-US" err="1"/>
              <a:t>quá</a:t>
            </a:r>
            <a:r>
              <a:rPr lang="en-US"/>
              <a:t> </a:t>
            </a:r>
            <a:r>
              <a:rPr lang="en-US" err="1"/>
              <a:t>trình</a:t>
            </a:r>
            <a:r>
              <a:rPr lang="en-US"/>
              <a:t> </a:t>
            </a:r>
            <a:r>
              <a:rPr lang="en-US" err="1"/>
              <a:t>nghiên</a:t>
            </a:r>
            <a:r>
              <a:rPr lang="en-US"/>
              <a:t> </a:t>
            </a:r>
            <a:r>
              <a:rPr lang="en-US" err="1"/>
              <a:t>cứu</a:t>
            </a:r>
            <a:r>
              <a:rPr lang="en-US"/>
              <a:t> </a:t>
            </a:r>
            <a:r>
              <a:rPr lang="en-US" err="1"/>
              <a:t>và</a:t>
            </a:r>
            <a:r>
              <a:rPr lang="en-US"/>
              <a:t> </a:t>
            </a:r>
            <a:r>
              <a:rPr lang="en-US" err="1"/>
              <a:t>thực</a:t>
            </a:r>
            <a:r>
              <a:rPr lang="en-US"/>
              <a:t> </a:t>
            </a:r>
            <a:r>
              <a:rPr lang="en-US" err="1"/>
              <a:t>hiện</a:t>
            </a:r>
            <a:r>
              <a:rPr lang="en-US"/>
              <a:t> </a:t>
            </a:r>
            <a:r>
              <a:rPr lang="en-US" err="1"/>
              <a:t>đề</a:t>
            </a:r>
            <a:r>
              <a:rPr lang="en-US"/>
              <a:t> </a:t>
            </a:r>
            <a:r>
              <a:rPr lang="en-US" err="1"/>
              <a:t>tài</a:t>
            </a:r>
            <a:r>
              <a:rPr lang="en-US"/>
              <a:t> “ </a:t>
            </a:r>
            <a:r>
              <a:rPr lang="en-US" err="1"/>
              <a:t>Ước</a:t>
            </a:r>
            <a:r>
              <a:rPr lang="en-US"/>
              <a:t> </a:t>
            </a:r>
            <a:r>
              <a:rPr lang="en-US" err="1"/>
              <a:t>lượng</a:t>
            </a:r>
            <a:r>
              <a:rPr lang="en-US"/>
              <a:t> </a:t>
            </a:r>
            <a:r>
              <a:rPr lang="en-US" err="1"/>
              <a:t>số</a:t>
            </a:r>
            <a:r>
              <a:rPr lang="en-US"/>
              <a:t> </a:t>
            </a:r>
            <a:r>
              <a:rPr lang="en-US" err="1"/>
              <a:t>chỗ</a:t>
            </a:r>
            <a:r>
              <a:rPr lang="en-US"/>
              <a:t> </a:t>
            </a:r>
            <a:r>
              <a:rPr lang="en-US" err="1"/>
              <a:t>đỗ</a:t>
            </a:r>
            <a:r>
              <a:rPr lang="en-US"/>
              <a:t> </a:t>
            </a:r>
            <a:r>
              <a:rPr lang="en-US" err="1"/>
              <a:t>xe</a:t>
            </a:r>
            <a:r>
              <a:rPr lang="en-US"/>
              <a:t> </a:t>
            </a:r>
            <a:r>
              <a:rPr lang="en-US" err="1"/>
              <a:t>cho</a:t>
            </a:r>
            <a:r>
              <a:rPr lang="en-US"/>
              <a:t> </a:t>
            </a:r>
            <a:r>
              <a:rPr lang="en-US" err="1"/>
              <a:t>bãi</a:t>
            </a:r>
            <a:r>
              <a:rPr lang="en-US"/>
              <a:t> </a:t>
            </a:r>
            <a:r>
              <a:rPr lang="en-US" err="1"/>
              <a:t>đỗ</a:t>
            </a:r>
            <a:r>
              <a:rPr lang="en-US"/>
              <a:t> </a:t>
            </a:r>
            <a:r>
              <a:rPr lang="en-US" err="1"/>
              <a:t>xe</a:t>
            </a:r>
            <a:r>
              <a:rPr lang="en-US"/>
              <a:t> </a:t>
            </a:r>
            <a:r>
              <a:rPr lang="en-US" err="1"/>
              <a:t>dọc</a:t>
            </a:r>
            <a:r>
              <a:rPr lang="en-US"/>
              <a:t> </a:t>
            </a:r>
            <a:r>
              <a:rPr lang="en-US" err="1"/>
              <a:t>phố</a:t>
            </a:r>
            <a:r>
              <a:rPr lang="en-US"/>
              <a:t>”, </a:t>
            </a:r>
            <a:r>
              <a:rPr lang="en-US" err="1"/>
              <a:t>chúng</a:t>
            </a:r>
            <a:r>
              <a:rPr lang="en-US"/>
              <a:t> </a:t>
            </a:r>
            <a:r>
              <a:rPr lang="en-US" err="1"/>
              <a:t>em</a:t>
            </a:r>
            <a:r>
              <a:rPr lang="en-US"/>
              <a:t> </a:t>
            </a:r>
            <a:r>
              <a:rPr lang="en-US" err="1"/>
              <a:t>đã</a:t>
            </a:r>
            <a:r>
              <a:rPr lang="en-US"/>
              <a:t> </a:t>
            </a:r>
            <a:r>
              <a:rPr lang="en-US" err="1"/>
              <a:t>cung</a:t>
            </a:r>
            <a:r>
              <a:rPr lang="en-US"/>
              <a:t> </a:t>
            </a:r>
            <a:r>
              <a:rPr lang="en-US" err="1"/>
              <a:t>cấp</a:t>
            </a:r>
            <a:r>
              <a:rPr lang="en-US"/>
              <a:t> </a:t>
            </a:r>
            <a:r>
              <a:rPr lang="en-US" err="1"/>
              <a:t>thêm</a:t>
            </a:r>
            <a:r>
              <a:rPr lang="en-US"/>
              <a:t> </a:t>
            </a:r>
            <a:r>
              <a:rPr lang="en-US" err="1"/>
              <a:t>một</a:t>
            </a:r>
            <a:r>
              <a:rPr lang="en-US"/>
              <a:t> </a:t>
            </a:r>
            <a:r>
              <a:rPr lang="en-US" err="1"/>
              <a:t>giải</a:t>
            </a:r>
            <a:r>
              <a:rPr lang="en-US"/>
              <a:t> </a:t>
            </a:r>
            <a:r>
              <a:rPr lang="en-US" err="1"/>
              <a:t>pháp</a:t>
            </a:r>
            <a:r>
              <a:rPr lang="en-US"/>
              <a:t> </a:t>
            </a:r>
            <a:r>
              <a:rPr lang="en-US" err="1"/>
              <a:t>mới</a:t>
            </a:r>
            <a:r>
              <a:rPr lang="en-US"/>
              <a:t> </a:t>
            </a:r>
            <a:r>
              <a:rPr lang="en-US" err="1"/>
              <a:t>với</a:t>
            </a:r>
            <a:r>
              <a:rPr lang="en-US"/>
              <a:t> chi </a:t>
            </a:r>
            <a:r>
              <a:rPr lang="en-US" err="1"/>
              <a:t>phí</a:t>
            </a:r>
            <a:r>
              <a:rPr lang="en-US"/>
              <a:t> </a:t>
            </a:r>
            <a:r>
              <a:rPr lang="en-US" err="1"/>
              <a:t>thấp</a:t>
            </a:r>
            <a:r>
              <a:rPr lang="en-US"/>
              <a:t> </a:t>
            </a:r>
            <a:r>
              <a:rPr lang="en-US" err="1"/>
              <a:t>cho</a:t>
            </a:r>
            <a:r>
              <a:rPr lang="en-US"/>
              <a:t> </a:t>
            </a:r>
            <a:r>
              <a:rPr lang="en-US" err="1"/>
              <a:t>bài</a:t>
            </a:r>
            <a:r>
              <a:rPr lang="en-US"/>
              <a:t> </a:t>
            </a:r>
            <a:r>
              <a:rPr lang="en-US" err="1"/>
              <a:t>toán</a:t>
            </a:r>
            <a:r>
              <a:rPr lang="en-US"/>
              <a:t> </a:t>
            </a:r>
            <a:r>
              <a:rPr lang="en-US" err="1"/>
              <a:t>quản</a:t>
            </a:r>
            <a:r>
              <a:rPr lang="en-US"/>
              <a:t> </a:t>
            </a:r>
            <a:r>
              <a:rPr lang="en-US" err="1"/>
              <a:t>lí</a:t>
            </a:r>
            <a:r>
              <a:rPr lang="en-US"/>
              <a:t> </a:t>
            </a:r>
            <a:r>
              <a:rPr lang="en-US" err="1"/>
              <a:t>bãi</a:t>
            </a:r>
            <a:r>
              <a:rPr lang="en-US"/>
              <a:t> </a:t>
            </a:r>
            <a:r>
              <a:rPr lang="en-US" err="1"/>
              <a:t>đỗ</a:t>
            </a:r>
            <a:r>
              <a:rPr lang="en-US"/>
              <a:t> </a:t>
            </a:r>
            <a:r>
              <a:rPr lang="en-US" err="1"/>
              <a:t>xe</a:t>
            </a:r>
            <a:r>
              <a:rPr lang="en-US"/>
              <a:t> </a:t>
            </a:r>
            <a:r>
              <a:rPr lang="en-US" err="1"/>
              <a:t>thông</a:t>
            </a:r>
            <a:r>
              <a:rPr lang="en-US"/>
              <a:t> </a:t>
            </a:r>
            <a:r>
              <a:rPr lang="en-US" err="1"/>
              <a:t>minh</a:t>
            </a:r>
            <a:r>
              <a:rPr lang="en-US"/>
              <a:t> </a:t>
            </a:r>
            <a:r>
              <a:rPr lang="en-US" err="1"/>
              <a:t>nói</a:t>
            </a:r>
            <a:r>
              <a:rPr lang="en-US"/>
              <a:t> </a:t>
            </a:r>
            <a:r>
              <a:rPr lang="en-US" err="1"/>
              <a:t>chung</a:t>
            </a:r>
            <a:r>
              <a:rPr lang="en-US"/>
              <a:t>. Qua </a:t>
            </a:r>
            <a:r>
              <a:rPr lang="en-US" err="1"/>
              <a:t>đây</a:t>
            </a:r>
            <a:r>
              <a:rPr lang="en-US"/>
              <a:t> </a:t>
            </a:r>
            <a:r>
              <a:rPr lang="en-US" err="1"/>
              <a:t>em</a:t>
            </a:r>
            <a:r>
              <a:rPr lang="en-US"/>
              <a:t> </a:t>
            </a:r>
            <a:r>
              <a:rPr lang="en-US" err="1"/>
              <a:t>xin</a:t>
            </a:r>
            <a:r>
              <a:rPr lang="en-US"/>
              <a:t> </a:t>
            </a:r>
            <a:r>
              <a:rPr lang="en-US" err="1"/>
              <a:t>gửi</a:t>
            </a:r>
            <a:r>
              <a:rPr lang="en-US"/>
              <a:t> </a:t>
            </a:r>
            <a:r>
              <a:rPr lang="en-US" err="1"/>
              <a:t>lời</a:t>
            </a:r>
            <a:r>
              <a:rPr lang="en-US"/>
              <a:t> </a:t>
            </a:r>
            <a:r>
              <a:rPr lang="en-US" err="1"/>
              <a:t>cảm</a:t>
            </a:r>
            <a:r>
              <a:rPr lang="en-US"/>
              <a:t> </a:t>
            </a:r>
            <a:r>
              <a:rPr lang="en-US" err="1"/>
              <a:t>ơn</a:t>
            </a:r>
            <a:r>
              <a:rPr lang="en-US"/>
              <a:t> </a:t>
            </a:r>
            <a:r>
              <a:rPr lang="en-US" err="1"/>
              <a:t>chân</a:t>
            </a:r>
            <a:r>
              <a:rPr lang="en-US"/>
              <a:t> </a:t>
            </a:r>
            <a:r>
              <a:rPr lang="en-US" err="1"/>
              <a:t>thành</a:t>
            </a:r>
            <a:r>
              <a:rPr lang="en-US"/>
              <a:t> </a:t>
            </a:r>
            <a:r>
              <a:rPr lang="en-US" err="1"/>
              <a:t>đến</a:t>
            </a:r>
            <a:r>
              <a:rPr lang="en-US"/>
              <a:t> </a:t>
            </a:r>
            <a:r>
              <a:rPr lang="en-US" err="1"/>
              <a:t>giảng</a:t>
            </a:r>
            <a:r>
              <a:rPr lang="en-US"/>
              <a:t> </a:t>
            </a:r>
            <a:r>
              <a:rPr lang="en-US" err="1"/>
              <a:t>viên</a:t>
            </a:r>
            <a:r>
              <a:rPr lang="en-US"/>
              <a:t> </a:t>
            </a:r>
            <a:r>
              <a:rPr lang="en-US" err="1"/>
              <a:t>hướng</a:t>
            </a:r>
            <a:r>
              <a:rPr lang="en-US"/>
              <a:t> </a:t>
            </a:r>
            <a:r>
              <a:rPr lang="en-US" err="1"/>
              <a:t>dẫn</a:t>
            </a:r>
            <a:r>
              <a:rPr lang="en-US"/>
              <a:t> </a:t>
            </a:r>
            <a:r>
              <a:rPr lang="en-US" err="1"/>
              <a:t>của</a:t>
            </a:r>
            <a:r>
              <a:rPr lang="en-US"/>
              <a:t> </a:t>
            </a:r>
            <a:r>
              <a:rPr lang="en-US" err="1"/>
              <a:t>chúng</a:t>
            </a:r>
            <a:r>
              <a:rPr lang="en-US"/>
              <a:t> </a:t>
            </a:r>
            <a:r>
              <a:rPr lang="en-US" err="1"/>
              <a:t>em</a:t>
            </a:r>
            <a:r>
              <a:rPr lang="en-US"/>
              <a:t> </a:t>
            </a:r>
            <a:r>
              <a:rPr lang="en-US" err="1"/>
              <a:t>là</a:t>
            </a:r>
            <a:r>
              <a:rPr lang="en-US"/>
              <a:t> </a:t>
            </a:r>
            <a:r>
              <a:rPr lang="en-US" err="1"/>
              <a:t>cô</a:t>
            </a:r>
            <a:r>
              <a:rPr lang="en-US"/>
              <a:t> Phùng Thị Kiều Hà, </a:t>
            </a:r>
            <a:r>
              <a:rPr lang="en-US" err="1"/>
              <a:t>cô</a:t>
            </a:r>
            <a:r>
              <a:rPr lang="en-US"/>
              <a:t> </a:t>
            </a:r>
            <a:r>
              <a:rPr lang="en-US" err="1"/>
              <a:t>đã</a:t>
            </a:r>
            <a:r>
              <a:rPr lang="en-US"/>
              <a:t> </a:t>
            </a:r>
            <a:r>
              <a:rPr lang="en-US" err="1"/>
              <a:t>nhiệt</a:t>
            </a:r>
            <a:r>
              <a:rPr lang="en-US"/>
              <a:t> </a:t>
            </a:r>
            <a:r>
              <a:rPr lang="en-US" err="1"/>
              <a:t>tình</a:t>
            </a:r>
            <a:r>
              <a:rPr lang="en-US"/>
              <a:t> </a:t>
            </a:r>
            <a:r>
              <a:rPr lang="en-US" err="1"/>
              <a:t>hướng</a:t>
            </a:r>
            <a:r>
              <a:rPr lang="en-US"/>
              <a:t> </a:t>
            </a:r>
            <a:r>
              <a:rPr lang="en-US" err="1"/>
              <a:t>dẫn</a:t>
            </a:r>
            <a:r>
              <a:rPr lang="en-US"/>
              <a:t> </a:t>
            </a:r>
            <a:r>
              <a:rPr lang="en-US" err="1"/>
              <a:t>và</a:t>
            </a:r>
            <a:r>
              <a:rPr lang="en-US"/>
              <a:t> </a:t>
            </a:r>
            <a:r>
              <a:rPr lang="en-US" err="1"/>
              <a:t>cung</a:t>
            </a:r>
            <a:r>
              <a:rPr lang="en-US"/>
              <a:t> </a:t>
            </a:r>
            <a:r>
              <a:rPr lang="en-US" err="1"/>
              <a:t>cấp</a:t>
            </a:r>
            <a:r>
              <a:rPr lang="en-US"/>
              <a:t> </a:t>
            </a:r>
            <a:r>
              <a:rPr lang="en-US" err="1"/>
              <a:t>dữ</a:t>
            </a:r>
            <a:r>
              <a:rPr lang="en-US"/>
              <a:t> </a:t>
            </a:r>
            <a:r>
              <a:rPr lang="en-US" err="1"/>
              <a:t>liệu</a:t>
            </a:r>
            <a:r>
              <a:rPr lang="en-US"/>
              <a:t> </a:t>
            </a:r>
            <a:r>
              <a:rPr lang="en-US" err="1"/>
              <a:t>để</a:t>
            </a:r>
            <a:r>
              <a:rPr lang="en-US"/>
              <a:t> </a:t>
            </a:r>
            <a:r>
              <a:rPr lang="en-US" err="1"/>
              <a:t>chúng</a:t>
            </a:r>
            <a:r>
              <a:rPr lang="en-US"/>
              <a:t> </a:t>
            </a:r>
            <a:r>
              <a:rPr lang="en-US" err="1"/>
              <a:t>em</a:t>
            </a:r>
            <a:r>
              <a:rPr lang="en-US"/>
              <a:t> </a:t>
            </a:r>
            <a:r>
              <a:rPr lang="en-US" err="1"/>
              <a:t>có</a:t>
            </a:r>
            <a:r>
              <a:rPr lang="en-US"/>
              <a:t> </a:t>
            </a:r>
            <a:r>
              <a:rPr lang="en-US" err="1"/>
              <a:t>hoàn</a:t>
            </a:r>
            <a:r>
              <a:rPr lang="en-US"/>
              <a:t> </a:t>
            </a:r>
            <a:r>
              <a:rPr lang="en-US" err="1"/>
              <a:t>thành</a:t>
            </a:r>
            <a:r>
              <a:rPr lang="en-US"/>
              <a:t> </a:t>
            </a:r>
            <a:r>
              <a:rPr lang="en-US" err="1"/>
              <a:t>đồ</a:t>
            </a:r>
            <a:r>
              <a:rPr lang="en-US"/>
              <a:t> </a:t>
            </a:r>
            <a:r>
              <a:rPr lang="en-US" err="1"/>
              <a:t>án</a:t>
            </a:r>
            <a:r>
              <a:rPr lang="en-US"/>
              <a:t> </a:t>
            </a:r>
            <a:r>
              <a:rPr lang="en-US" err="1"/>
              <a:t>một</a:t>
            </a:r>
            <a:r>
              <a:rPr lang="en-US"/>
              <a:t> </a:t>
            </a:r>
            <a:r>
              <a:rPr lang="en-US" err="1"/>
              <a:t>cách</a:t>
            </a:r>
            <a:r>
              <a:rPr lang="en-US"/>
              <a:t> </a:t>
            </a:r>
            <a:r>
              <a:rPr lang="en-US" err="1"/>
              <a:t>tốt</a:t>
            </a:r>
            <a:r>
              <a:rPr lang="en-US"/>
              <a:t> </a:t>
            </a:r>
            <a:r>
              <a:rPr lang="en-US" err="1"/>
              <a:t>nhất</a:t>
            </a:r>
            <a:r>
              <a:rPr lang="en-US"/>
              <a:t>. </a:t>
            </a:r>
            <a:r>
              <a:rPr lang="en-US" err="1"/>
              <a:t>Chúng</a:t>
            </a:r>
            <a:r>
              <a:rPr lang="en-US"/>
              <a:t> </a:t>
            </a:r>
            <a:r>
              <a:rPr lang="en-US" err="1"/>
              <a:t>em</a:t>
            </a:r>
            <a:r>
              <a:rPr lang="en-US"/>
              <a:t> </a:t>
            </a:r>
            <a:r>
              <a:rPr lang="en-US" err="1"/>
              <a:t>cũng</a:t>
            </a:r>
            <a:r>
              <a:rPr lang="en-US"/>
              <a:t> </a:t>
            </a:r>
            <a:r>
              <a:rPr lang="en-US" err="1"/>
              <a:t>xin</a:t>
            </a:r>
            <a:r>
              <a:rPr lang="en-US"/>
              <a:t> </a:t>
            </a:r>
            <a:r>
              <a:rPr lang="en-US" err="1"/>
              <a:t>gửi</a:t>
            </a:r>
            <a:r>
              <a:rPr lang="en-US"/>
              <a:t> </a:t>
            </a:r>
            <a:r>
              <a:rPr lang="en-US" err="1"/>
              <a:t>lời</a:t>
            </a:r>
            <a:r>
              <a:rPr lang="en-US"/>
              <a:t> </a:t>
            </a:r>
            <a:r>
              <a:rPr lang="en-US" err="1"/>
              <a:t>cảm</a:t>
            </a:r>
            <a:r>
              <a:rPr lang="en-US"/>
              <a:t> </a:t>
            </a:r>
            <a:r>
              <a:rPr lang="en-US" err="1"/>
              <a:t>ơn</a:t>
            </a:r>
            <a:r>
              <a:rPr lang="en-US"/>
              <a:t> </a:t>
            </a:r>
            <a:r>
              <a:rPr lang="en-US" err="1"/>
              <a:t>đến</a:t>
            </a:r>
            <a:r>
              <a:rPr lang="en-US"/>
              <a:t> </a:t>
            </a:r>
            <a:r>
              <a:rPr lang="en-US" err="1"/>
              <a:t>trường</a:t>
            </a:r>
            <a:r>
              <a:rPr lang="en-US"/>
              <a:t> </a:t>
            </a:r>
            <a:r>
              <a:rPr lang="en-US" err="1"/>
              <a:t>Đại</a:t>
            </a:r>
            <a:r>
              <a:rPr lang="en-US"/>
              <a:t> </a:t>
            </a:r>
            <a:r>
              <a:rPr lang="en-US" err="1"/>
              <a:t>học</a:t>
            </a:r>
            <a:r>
              <a:rPr lang="en-US"/>
              <a:t> BK Hà </a:t>
            </a:r>
            <a:r>
              <a:rPr lang="en-US" err="1"/>
              <a:t>Nội</a:t>
            </a:r>
            <a:r>
              <a:rPr lang="en-US"/>
              <a:t> </a:t>
            </a:r>
            <a:r>
              <a:rPr lang="en-US" err="1"/>
              <a:t>đã</a:t>
            </a:r>
            <a:r>
              <a:rPr lang="en-US"/>
              <a:t> </a:t>
            </a:r>
            <a:r>
              <a:rPr lang="en-US" err="1"/>
              <a:t>tạo</a:t>
            </a:r>
            <a:r>
              <a:rPr lang="en-US"/>
              <a:t> </a:t>
            </a:r>
            <a:r>
              <a:rPr lang="en-US" err="1"/>
              <a:t>điều</a:t>
            </a:r>
            <a:r>
              <a:rPr lang="en-US"/>
              <a:t> </a:t>
            </a:r>
            <a:r>
              <a:rPr lang="en-US" err="1"/>
              <a:t>kiện</a:t>
            </a:r>
            <a:r>
              <a:rPr lang="en-US"/>
              <a:t> </a:t>
            </a:r>
            <a:r>
              <a:rPr lang="en-US" err="1"/>
              <a:t>cho</a:t>
            </a:r>
            <a:r>
              <a:rPr lang="en-US"/>
              <a:t> </a:t>
            </a:r>
            <a:r>
              <a:rPr lang="en-US" err="1"/>
              <a:t>chúng</a:t>
            </a:r>
            <a:r>
              <a:rPr lang="en-US"/>
              <a:t> </a:t>
            </a:r>
            <a:r>
              <a:rPr lang="en-US" err="1"/>
              <a:t>em</a:t>
            </a:r>
            <a:r>
              <a:rPr lang="en-US"/>
              <a:t> </a:t>
            </a:r>
            <a:r>
              <a:rPr lang="en-US" err="1"/>
              <a:t>có</a:t>
            </a:r>
            <a:r>
              <a:rPr lang="en-US"/>
              <a:t> </a:t>
            </a:r>
            <a:r>
              <a:rPr lang="en-US" err="1"/>
              <a:t>cơ</a:t>
            </a:r>
            <a:r>
              <a:rPr lang="en-US"/>
              <a:t> </a:t>
            </a:r>
            <a:r>
              <a:rPr lang="en-US" err="1"/>
              <a:t>hội</a:t>
            </a:r>
            <a:r>
              <a:rPr lang="en-US"/>
              <a:t> </a:t>
            </a:r>
            <a:r>
              <a:rPr lang="en-US" err="1"/>
              <a:t>được</a:t>
            </a:r>
            <a:r>
              <a:rPr lang="en-US"/>
              <a:t> </a:t>
            </a:r>
            <a:r>
              <a:rPr lang="en-US" err="1"/>
              <a:t>thực</a:t>
            </a:r>
            <a:r>
              <a:rPr lang="en-US"/>
              <a:t> </a:t>
            </a:r>
            <a:r>
              <a:rPr lang="en-US" err="1"/>
              <a:t>hiện</a:t>
            </a:r>
            <a:r>
              <a:rPr lang="en-US"/>
              <a:t> </a:t>
            </a:r>
            <a:r>
              <a:rPr lang="en-US" err="1"/>
              <a:t>đồ</a:t>
            </a:r>
            <a:r>
              <a:rPr lang="en-US"/>
              <a:t> </a:t>
            </a:r>
            <a:r>
              <a:rPr lang="en-US" err="1"/>
              <a:t>án</a:t>
            </a:r>
            <a:r>
              <a:rPr lang="en-US"/>
              <a:t> </a:t>
            </a:r>
            <a:r>
              <a:rPr lang="en-US" err="1"/>
              <a:t>tốt</a:t>
            </a:r>
            <a:r>
              <a:rPr lang="en-US"/>
              <a:t> </a:t>
            </a:r>
            <a:r>
              <a:rPr lang="en-US" err="1"/>
              <a:t>nghiệp</a:t>
            </a:r>
            <a:r>
              <a:rPr lang="en-US"/>
              <a:t> </a:t>
            </a:r>
            <a:r>
              <a:rPr lang="en-US" err="1"/>
              <a:t>này</a:t>
            </a:r>
            <a:r>
              <a:rPr lang="en-US"/>
              <a:t>. Do </a:t>
            </a:r>
            <a:r>
              <a:rPr lang="en-US" err="1"/>
              <a:t>thời</a:t>
            </a:r>
            <a:r>
              <a:rPr lang="en-US"/>
              <a:t> </a:t>
            </a:r>
            <a:r>
              <a:rPr lang="en-US" err="1"/>
              <a:t>gian</a:t>
            </a:r>
            <a:r>
              <a:rPr lang="en-US"/>
              <a:t> </a:t>
            </a:r>
            <a:r>
              <a:rPr lang="en-US" err="1"/>
              <a:t>nghiên</a:t>
            </a:r>
            <a:r>
              <a:rPr lang="en-US"/>
              <a:t> </a:t>
            </a:r>
            <a:r>
              <a:rPr lang="en-US" err="1"/>
              <a:t>cứu</a:t>
            </a:r>
            <a:r>
              <a:rPr lang="en-US"/>
              <a:t> </a:t>
            </a:r>
            <a:r>
              <a:rPr lang="en-US" err="1"/>
              <a:t>có</a:t>
            </a:r>
            <a:r>
              <a:rPr lang="en-US"/>
              <a:t> </a:t>
            </a:r>
            <a:r>
              <a:rPr lang="en-US" err="1"/>
              <a:t>hạn</a:t>
            </a:r>
            <a:r>
              <a:rPr lang="en-US"/>
              <a:t> </a:t>
            </a:r>
            <a:r>
              <a:rPr lang="en-US" err="1"/>
              <a:t>nên</a:t>
            </a:r>
            <a:r>
              <a:rPr lang="en-US"/>
              <a:t> </a:t>
            </a:r>
            <a:r>
              <a:rPr lang="en-US" err="1"/>
              <a:t>vẫn</a:t>
            </a:r>
            <a:r>
              <a:rPr lang="en-US"/>
              <a:t> </a:t>
            </a:r>
            <a:r>
              <a:rPr lang="en-US" err="1"/>
              <a:t>còn</a:t>
            </a:r>
            <a:r>
              <a:rPr lang="en-US"/>
              <a:t> </a:t>
            </a:r>
            <a:r>
              <a:rPr lang="en-US" err="1"/>
              <a:t>một</a:t>
            </a:r>
            <a:r>
              <a:rPr lang="en-US"/>
              <a:t> </a:t>
            </a:r>
            <a:r>
              <a:rPr lang="en-US" err="1"/>
              <a:t>số</a:t>
            </a:r>
            <a:r>
              <a:rPr lang="en-US"/>
              <a:t> </a:t>
            </a:r>
            <a:r>
              <a:rPr lang="en-US" err="1"/>
              <a:t>sai</a:t>
            </a:r>
            <a:r>
              <a:rPr lang="en-US"/>
              <a:t> </a:t>
            </a:r>
            <a:r>
              <a:rPr lang="en-US" err="1"/>
              <a:t>sót</a:t>
            </a:r>
            <a:r>
              <a:rPr lang="en-US"/>
              <a:t>, </a:t>
            </a:r>
            <a:r>
              <a:rPr lang="en-US" err="1"/>
              <a:t>chúng</a:t>
            </a:r>
            <a:r>
              <a:rPr lang="en-US"/>
              <a:t> </a:t>
            </a:r>
            <a:r>
              <a:rPr lang="en-US" err="1"/>
              <a:t>em</a:t>
            </a:r>
            <a:r>
              <a:rPr lang="en-US"/>
              <a:t> </a:t>
            </a:r>
            <a:r>
              <a:rPr lang="en-US" err="1"/>
              <a:t>rất</a:t>
            </a:r>
            <a:r>
              <a:rPr lang="en-US"/>
              <a:t> </a:t>
            </a:r>
            <a:r>
              <a:rPr lang="en-US" err="1"/>
              <a:t>mong</a:t>
            </a:r>
            <a:r>
              <a:rPr lang="en-US"/>
              <a:t> </a:t>
            </a:r>
            <a:r>
              <a:rPr lang="en-US" err="1"/>
              <a:t>nhận</a:t>
            </a:r>
            <a:r>
              <a:rPr lang="en-US"/>
              <a:t> </a:t>
            </a:r>
            <a:r>
              <a:rPr lang="en-US" err="1"/>
              <a:t>được</a:t>
            </a:r>
            <a:r>
              <a:rPr lang="en-US"/>
              <a:t> </a:t>
            </a:r>
            <a:r>
              <a:rPr lang="en-US" err="1"/>
              <a:t>sự</a:t>
            </a:r>
            <a:r>
              <a:rPr lang="en-US"/>
              <a:t> </a:t>
            </a:r>
            <a:r>
              <a:rPr lang="en-US" err="1"/>
              <a:t>góp</a:t>
            </a:r>
            <a:r>
              <a:rPr lang="en-US"/>
              <a:t> ý </a:t>
            </a:r>
            <a:r>
              <a:rPr lang="en-US" err="1"/>
              <a:t>của</a:t>
            </a:r>
            <a:r>
              <a:rPr lang="en-US"/>
              <a:t> </a:t>
            </a:r>
            <a:r>
              <a:rPr lang="en-US" err="1"/>
              <a:t>thầy</a:t>
            </a:r>
            <a:r>
              <a:rPr lang="en-US"/>
              <a:t> </a:t>
            </a:r>
            <a:r>
              <a:rPr lang="en-US" err="1"/>
              <a:t>cô</a:t>
            </a:r>
            <a:r>
              <a:rPr lang="en-US"/>
              <a:t> </a:t>
            </a:r>
            <a:r>
              <a:rPr lang="en-US" err="1"/>
              <a:t>và</a:t>
            </a:r>
            <a:r>
              <a:rPr lang="en-US"/>
              <a:t> </a:t>
            </a:r>
            <a:r>
              <a:rPr lang="en-US" err="1"/>
              <a:t>các</a:t>
            </a:r>
            <a:r>
              <a:rPr lang="en-US"/>
              <a:t> </a:t>
            </a:r>
            <a:r>
              <a:rPr lang="en-US" err="1"/>
              <a:t>bạn</a:t>
            </a:r>
            <a:r>
              <a:rPr lang="en-US"/>
              <a:t>.</a:t>
            </a:r>
            <a:endParaRPr lang="vi-VN"/>
          </a:p>
          <a:p>
            <a:r>
              <a:rPr lang="en-US"/>
              <a:t>Thay </a:t>
            </a:r>
            <a:r>
              <a:rPr lang="en-US" err="1"/>
              <a:t>mặt</a:t>
            </a:r>
            <a:r>
              <a:rPr lang="en-US"/>
              <a:t> </a:t>
            </a:r>
            <a:r>
              <a:rPr lang="en-US" err="1"/>
              <a:t>nhóm</a:t>
            </a:r>
            <a:r>
              <a:rPr lang="en-US"/>
              <a:t>, </a:t>
            </a:r>
            <a:r>
              <a:rPr lang="en-US" err="1"/>
              <a:t>em</a:t>
            </a:r>
            <a:r>
              <a:rPr lang="en-US"/>
              <a:t> </a:t>
            </a:r>
            <a:r>
              <a:rPr lang="en-US" err="1"/>
              <a:t>xin</a:t>
            </a:r>
            <a:r>
              <a:rPr lang="en-US"/>
              <a:t> </a:t>
            </a:r>
            <a:r>
              <a:rPr lang="en-US" err="1"/>
              <a:t>chân</a:t>
            </a:r>
            <a:r>
              <a:rPr lang="en-US"/>
              <a:t> </a:t>
            </a:r>
            <a:r>
              <a:rPr lang="en-US" err="1"/>
              <a:t>thành</a:t>
            </a:r>
            <a:r>
              <a:rPr lang="en-US"/>
              <a:t> </a:t>
            </a:r>
            <a:r>
              <a:rPr lang="en-US" err="1"/>
              <a:t>cảm</a:t>
            </a:r>
            <a:r>
              <a:rPr lang="en-US"/>
              <a:t> </a:t>
            </a:r>
            <a:r>
              <a:rPr lang="en-US" err="1"/>
              <a:t>ơn</a:t>
            </a:r>
            <a:r>
              <a:rPr lang="en-US"/>
              <a:t> </a:t>
            </a:r>
            <a:r>
              <a:rPr lang="en-US" err="1"/>
              <a:t>thầy</a:t>
            </a:r>
            <a:r>
              <a:rPr lang="en-US"/>
              <a:t> </a:t>
            </a:r>
            <a:r>
              <a:rPr lang="en-US" err="1"/>
              <a:t>cô</a:t>
            </a:r>
            <a:r>
              <a:rPr lang="en-US"/>
              <a:t> </a:t>
            </a:r>
            <a:r>
              <a:rPr lang="en-US" err="1"/>
              <a:t>và</a:t>
            </a:r>
            <a:r>
              <a:rPr lang="en-US"/>
              <a:t> </a:t>
            </a:r>
            <a:r>
              <a:rPr lang="en-US" err="1"/>
              <a:t>các</a:t>
            </a:r>
            <a:r>
              <a:rPr lang="en-US"/>
              <a:t> </a:t>
            </a:r>
            <a:r>
              <a:rPr lang="en-US" err="1"/>
              <a:t>bạn</a:t>
            </a:r>
            <a:r>
              <a:rPr lang="en-US"/>
              <a:t> </a:t>
            </a:r>
            <a:r>
              <a:rPr lang="en-US" err="1"/>
              <a:t>đã</a:t>
            </a:r>
            <a:r>
              <a:rPr lang="en-US"/>
              <a:t> </a:t>
            </a:r>
            <a:r>
              <a:rPr lang="en-US" err="1"/>
              <a:t>lắng</a:t>
            </a:r>
            <a:r>
              <a:rPr lang="en-US"/>
              <a:t> </a:t>
            </a:r>
            <a:r>
              <a:rPr lang="en-US" err="1"/>
              <a:t>nghe</a:t>
            </a:r>
            <a:r>
              <a:rPr lang="en-US"/>
              <a:t>.</a:t>
            </a:r>
            <a:endParaRPr lang="vi-VN"/>
          </a:p>
          <a:p>
            <a:r>
              <a:rPr lang="en-US"/>
              <a:t>EM </a:t>
            </a:r>
            <a:r>
              <a:rPr lang="en-US" err="1"/>
              <a:t>xin</a:t>
            </a:r>
            <a:r>
              <a:rPr lang="en-US"/>
              <a:t> </a:t>
            </a:r>
            <a:r>
              <a:rPr lang="en-US" err="1"/>
              <a:t>hết</a:t>
            </a:r>
            <a:r>
              <a:rPr lang="en-US"/>
              <a:t> ạ!</a:t>
            </a:r>
            <a:endParaRPr lang="vi-VN"/>
          </a:p>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C67AF424-1DF2-49AE-B154-5809F6427069}" type="slidenum">
              <a:rPr lang="en-US" smtClean="0"/>
              <a:t>28</a:t>
            </a:fld>
            <a:endParaRPr lang="en-US"/>
          </a:p>
        </p:txBody>
      </p:sp>
    </p:spTree>
    <p:extLst>
      <p:ext uri="{BB962C8B-B14F-4D97-AF65-F5344CB8AC3E}">
        <p14:creationId xmlns:p14="http://schemas.microsoft.com/office/powerpoint/2010/main" val="208241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a:t>
            </a:r>
            <a:r>
              <a:rPr lang="en-US" err="1"/>
              <a:t>đây</a:t>
            </a:r>
            <a:r>
              <a:rPr lang="en-US"/>
              <a:t> </a:t>
            </a:r>
            <a:r>
              <a:rPr lang="en-US" err="1"/>
              <a:t>em</a:t>
            </a:r>
            <a:r>
              <a:rPr lang="en-US"/>
              <a:t> </a:t>
            </a:r>
            <a:r>
              <a:rPr lang="en-US" err="1"/>
              <a:t>sẽ</a:t>
            </a:r>
            <a:r>
              <a:rPr lang="en-US"/>
              <a:t> </a:t>
            </a:r>
            <a:r>
              <a:rPr lang="en-US" err="1"/>
              <a:t>bắt</a:t>
            </a:r>
            <a:r>
              <a:rPr lang="en-US"/>
              <a:t> </a:t>
            </a:r>
            <a:r>
              <a:rPr lang="en-US" err="1"/>
              <a:t>đầu</a:t>
            </a:r>
            <a:r>
              <a:rPr lang="en-US"/>
              <a:t> </a:t>
            </a:r>
            <a:r>
              <a:rPr lang="en-US" err="1"/>
              <a:t>với</a:t>
            </a:r>
            <a:r>
              <a:rPr lang="en-US"/>
              <a:t> </a:t>
            </a:r>
            <a:r>
              <a:rPr lang="en-US" err="1"/>
              <a:t>phần</a:t>
            </a:r>
            <a:r>
              <a:rPr lang="en-US"/>
              <a:t> </a:t>
            </a:r>
            <a:r>
              <a:rPr lang="en-US" err="1"/>
              <a:t>đầu</a:t>
            </a:r>
            <a:r>
              <a:rPr lang="en-US"/>
              <a:t> </a:t>
            </a:r>
            <a:r>
              <a:rPr lang="en-US" err="1"/>
              <a:t>tiên</a:t>
            </a:r>
            <a:r>
              <a:rPr lang="en-US"/>
              <a:t> </a:t>
            </a:r>
            <a:r>
              <a:rPr lang="en-US" err="1"/>
              <a:t>là</a:t>
            </a:r>
            <a:r>
              <a:rPr lang="en-US"/>
              <a:t> </a:t>
            </a:r>
            <a:r>
              <a:rPr lang="en-US" err="1"/>
              <a:t>giới</a:t>
            </a:r>
            <a:r>
              <a:rPr lang="en-US"/>
              <a:t> </a:t>
            </a:r>
            <a:r>
              <a:rPr lang="en-US" err="1"/>
              <a:t>thiệu</a:t>
            </a:r>
            <a:r>
              <a:rPr lang="en-US"/>
              <a:t> </a:t>
            </a:r>
            <a:r>
              <a:rPr lang="en-US" err="1"/>
              <a:t>chung</a:t>
            </a:r>
            <a:r>
              <a:rPr lang="en-US"/>
              <a:t> </a:t>
            </a:r>
            <a:r>
              <a:rPr lang="en-US" err="1"/>
              <a:t>về</a:t>
            </a:r>
            <a:r>
              <a:rPr lang="en-US"/>
              <a:t> </a:t>
            </a:r>
            <a:r>
              <a:rPr lang="en-US" err="1"/>
              <a:t>đề</a:t>
            </a:r>
            <a:r>
              <a:rPr lang="en-US"/>
              <a:t> </a:t>
            </a:r>
            <a:r>
              <a:rPr lang="en-US" err="1"/>
              <a:t>tài</a:t>
            </a:r>
            <a:r>
              <a:rPr lang="en-US"/>
              <a:t>. </a:t>
            </a:r>
          </a:p>
        </p:txBody>
      </p:sp>
      <p:sp>
        <p:nvSpPr>
          <p:cNvPr id="4" name="Slide Number Placeholder 3"/>
          <p:cNvSpPr>
            <a:spLocks noGrp="1"/>
          </p:cNvSpPr>
          <p:nvPr>
            <p:ph type="sldNum" sz="quarter" idx="5"/>
          </p:nvPr>
        </p:nvSpPr>
        <p:spPr/>
        <p:txBody>
          <a:bodyPr/>
          <a:lstStyle/>
          <a:p>
            <a:fld id="{C67AF424-1DF2-49AE-B154-5809F6427069}" type="slidenum">
              <a:rPr lang="en-US" smtClean="0"/>
              <a:t>3</a:t>
            </a:fld>
            <a:endParaRPr lang="en-US"/>
          </a:p>
        </p:txBody>
      </p:sp>
    </p:spTree>
    <p:extLst>
      <p:ext uri="{BB962C8B-B14F-4D97-AF65-F5344CB8AC3E}">
        <p14:creationId xmlns:p14="http://schemas.microsoft.com/office/powerpoint/2010/main" val="3498059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35000"/>
              </a:lnSpc>
              <a:spcBef>
                <a:spcPts val="0"/>
              </a:spcBef>
              <a:spcAft>
                <a:spcPts val="600"/>
              </a:spcAft>
            </a:pPr>
            <a:endParaRPr lang="en-US" sz="1800" kern="100">
              <a:effectLst/>
              <a:latin typeface="Times New Roman" panose="02020603050405020304" pitchFamily="18" charset="0"/>
              <a:ea typeface="Calibri" panose="020F0502020204030204" pitchFamily="34" charset="0"/>
              <a:cs typeface="Angsana New" panose="02020603050405020304" pitchFamily="18" charset="-34"/>
            </a:endParaRPr>
          </a:p>
          <a:p>
            <a:pPr marL="0" marR="0" indent="457200" algn="just">
              <a:lnSpc>
                <a:spcPct val="135000"/>
              </a:lnSpc>
              <a:spcBef>
                <a:spcPts val="0"/>
              </a:spcBef>
              <a:spcAft>
                <a:spcPts val="600"/>
              </a:spcAft>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Hiện nay, ở các thành phố lớn tại một số nước phát triển người ta thường dùng các phương tiện công cộng như tàu điện ngầm, xe bus để di chuyển từ vùng ngoại thành vào trung tâm thành phố. </a:t>
            </a:r>
            <a:r>
              <a:rPr lang="en-US" sz="1800">
                <a:effectLst/>
                <a:latin typeface="Times New Roman" panose="02020603050405020304" pitchFamily="18" charset="0"/>
                <a:ea typeface="Calibri" panose="020F0502020204030204" pitchFamily="34" charset="0"/>
                <a:cs typeface="Angsana New" panose="02020603050405020304" pitchFamily="18" charset="-34"/>
              </a:rPr>
              <a:t>Xe đạp là phương tiện thường được dùng để di chuyển những quãng đường ngắn trong vùng lõi của đồ thị. Nhờ vậy mà giao thông được cải thiện và giảm được lượng khí thải ra môi trường. </a:t>
            </a:r>
            <a:endParaRPr lang="en-US" sz="1800" b="1">
              <a:effectLst/>
              <a:latin typeface="Times New Roman" panose="02020603050405020304" pitchFamily="18" charset="0"/>
              <a:ea typeface="Calibri" panose="020F0502020204030204" pitchFamily="34" charset="0"/>
              <a:cs typeface="Angsana New" panose="02020603050405020304" pitchFamily="18" charset="-34"/>
            </a:endParaRPr>
          </a:p>
          <a:p>
            <a:pPr marL="0" marR="0" lvl="0" indent="457200" algn="just" defTabSz="914400" rtl="0" eaLnBrk="1" fontAlgn="auto" latinLnBrk="0" hangingPunct="1">
              <a:lnSpc>
                <a:spcPct val="135000"/>
              </a:lnSpc>
              <a:spcBef>
                <a:spcPts val="0"/>
              </a:spcBef>
              <a:spcAft>
                <a:spcPts val="600"/>
              </a:spcAft>
              <a:buClrTx/>
              <a:buSzTx/>
              <a:buFontTx/>
              <a:buNone/>
              <a:tabLst/>
              <a:defRPr/>
            </a:pPr>
            <a:r>
              <a:rPr lang="en-US" sz="1800"/>
              <a:t>Bằng việc lựa chọn đề tài “</a:t>
            </a:r>
            <a:r>
              <a:rPr lang="en-US" sz="1800" b="1">
                <a:effectLst/>
                <a:latin typeface="Times New Roman" panose="02020603050405020304" pitchFamily="18" charset="0"/>
                <a:ea typeface="Calibri" panose="020F0502020204030204" pitchFamily="34" charset="0"/>
                <a:cs typeface="Angsana New" panose="02020603050405020304" pitchFamily="18" charset="-34"/>
              </a:rPr>
              <a:t>hệ thống cho thuê – chia sẻ xe đạp công cộng</a:t>
            </a:r>
            <a:r>
              <a:rPr lang="en-US" sz="1800" b="1"/>
              <a:t>”</a:t>
            </a:r>
            <a:r>
              <a:rPr lang="en-US" sz="1800"/>
              <a:t>, em hy vọng có thể đưa ra một giải pháp giúp cải thiện giao thông cho nước ta.</a:t>
            </a:r>
          </a:p>
          <a:p>
            <a:pPr marL="0" marR="0" indent="457200" algn="just">
              <a:lnSpc>
                <a:spcPct val="135000"/>
              </a:lnSpc>
              <a:spcBef>
                <a:spcPts val="0"/>
              </a:spcBef>
              <a:spcAft>
                <a:spcPts val="600"/>
              </a:spcAft>
            </a:pPr>
            <a:endParaRPr lang="en-US" sz="1800" kern="100">
              <a:effectLst/>
              <a:latin typeface="Times New Roman" panose="02020603050405020304" pitchFamily="18" charset="0"/>
              <a:ea typeface="Calibri" panose="020F0502020204030204" pitchFamily="34" charset="0"/>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C67AF424-1DF2-49AE-B154-5809F6427069}" type="slidenum">
              <a:rPr lang="en-US" smtClean="0"/>
              <a:t>4</a:t>
            </a:fld>
            <a:endParaRPr lang="en-US"/>
          </a:p>
        </p:txBody>
      </p:sp>
    </p:spTree>
    <p:extLst>
      <p:ext uri="{BB962C8B-B14F-4D97-AF65-F5344CB8AC3E}">
        <p14:creationId xmlns:p14="http://schemas.microsoft.com/office/powerpoint/2010/main" val="209574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Theo em tìm hiểu thì có 2 loại hình thức thuê xe đạp hiện tại:</a:t>
            </a:r>
          </a:p>
          <a:p>
            <a:pPr marL="342900" marR="0" lvl="0" indent="-342900" algn="just">
              <a:lnSpc>
                <a:spcPct val="135000"/>
              </a:lnSpc>
              <a:spcBef>
                <a:spcPts val="0"/>
              </a:spcBef>
              <a:spcAft>
                <a:spcPts val="600"/>
              </a:spcAft>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Angsana New" panose="02020603050405020304" pitchFamily="18" charset="-34"/>
              </a:rPr>
              <a:t>Thuê xe đạp truyền thống</a:t>
            </a:r>
            <a:r>
              <a:rPr lang="en-US" sz="1800" kern="100">
                <a:effectLst/>
                <a:latin typeface="Times New Roman" panose="02020603050405020304" pitchFamily="18" charset="0"/>
                <a:ea typeface="Calibri" panose="020F0502020204030204" pitchFamily="34" charset="0"/>
                <a:cs typeface="Angsana New" panose="02020603050405020304" pitchFamily="18" charset="-34"/>
              </a:rPr>
              <a:t>:</a:t>
            </a:r>
          </a:p>
          <a:p>
            <a:pPr marL="0" marR="0" lvl="0" indent="0" algn="just">
              <a:lnSpc>
                <a:spcPct val="135000"/>
              </a:lnSpc>
              <a:spcBef>
                <a:spcPts val="0"/>
              </a:spcBef>
              <a:spcAft>
                <a:spcPts val="600"/>
              </a:spcAft>
              <a:buFont typeface="Symbol" panose="05050102010706020507" pitchFamily="18" charset="2"/>
              <a:buNone/>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Đầu tiên, người dùng cần tự tìm đến một quán cho thuê xe nào đó. Khi thuê xe thì cần nộp tiền trước và nộp chứng mình thư hoặc giấy tờ các nhân có thể làm chứng. Thường thì sẽ có các gói thuê theo giờ với giá dao động từ 30 đến 50 nghìn trong 3 giờ. </a:t>
            </a:r>
          </a:p>
          <a:p>
            <a:pPr marL="0" marR="0" lvl="0" indent="0" algn="just">
              <a:lnSpc>
                <a:spcPct val="135000"/>
              </a:lnSpc>
              <a:spcBef>
                <a:spcPts val="0"/>
              </a:spcBef>
              <a:spcAft>
                <a:spcPts val="600"/>
              </a:spcAft>
              <a:buFont typeface="Symbol" panose="05050102010706020507" pitchFamily="18" charset="2"/>
              <a:buNone/>
            </a:pPr>
            <a:endParaRPr lang="en-US" sz="1800" kern="100">
              <a:effectLst/>
              <a:latin typeface="Times New Roman" panose="02020603050405020304" pitchFamily="18" charset="0"/>
              <a:ea typeface="Calibri" panose="020F0502020204030204" pitchFamily="34" charset="0"/>
              <a:cs typeface="Angsana New" panose="02020603050405020304" pitchFamily="18" charset="-34"/>
            </a:endParaRPr>
          </a:p>
          <a:p>
            <a:pPr marL="0" marR="0" lvl="0" indent="0" algn="just">
              <a:lnSpc>
                <a:spcPct val="135000"/>
              </a:lnSpc>
              <a:spcBef>
                <a:spcPts val="0"/>
              </a:spcBef>
              <a:spcAft>
                <a:spcPts val="600"/>
              </a:spcAft>
              <a:buFont typeface="Symbol" panose="05050102010706020507" pitchFamily="18" charset="2"/>
              <a:buNone/>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Phương pháp cho thuê này luôn cần nhân viên túc trực để bàn giao xe. Người dùng khó có thể tìm thấy quán cho thuê nếu mới chuyển đến sống ở một khu vực nào đó hoặc khi muốn đổi địa điểm đạp xe. Giá xe là khá cao và nếu không muốn thuê hết cả 3 giờ thì sẽ khá là phí tiền. Ngoài ra việc phải nộp giấy tờ tuỳ thân mỗi khi thuê xe là rất bất tiện, mang lại nhiều rủi ro.</a:t>
            </a:r>
          </a:p>
          <a:p>
            <a:pPr marL="0" marR="0" lvl="0" indent="0" algn="just">
              <a:lnSpc>
                <a:spcPct val="135000"/>
              </a:lnSpc>
              <a:spcBef>
                <a:spcPts val="0"/>
              </a:spcBef>
              <a:spcAft>
                <a:spcPts val="600"/>
              </a:spcAft>
              <a:buFont typeface="Symbol" panose="05050102010706020507" pitchFamily="18" charset="2"/>
              <a:buNone/>
            </a:pPr>
            <a:endParaRPr lang="en-US" sz="1800" kern="100">
              <a:effectLst/>
              <a:latin typeface="Times New Roman" panose="02020603050405020304" pitchFamily="18" charset="0"/>
              <a:ea typeface="Calibri" panose="020F0502020204030204" pitchFamily="34" charset="0"/>
              <a:cs typeface="Angsana New" panose="02020603050405020304" pitchFamily="18" charset="-34"/>
            </a:endParaRPr>
          </a:p>
          <a:p>
            <a:pPr marL="342900" marR="0" lvl="0" indent="-342900" algn="just">
              <a:lnSpc>
                <a:spcPct val="135000"/>
              </a:lnSpc>
              <a:spcBef>
                <a:spcPts val="0"/>
              </a:spcBef>
              <a:spcAft>
                <a:spcPts val="600"/>
              </a:spcAft>
              <a:buFont typeface="Symbol" panose="05050102010706020507" pitchFamily="18" charset="2"/>
              <a:buChar char=""/>
            </a:pPr>
            <a:r>
              <a:rPr lang="en-US" sz="1800" b="1" kern="100">
                <a:effectLst/>
                <a:latin typeface="Times New Roman" panose="02020603050405020304" pitchFamily="18" charset="0"/>
                <a:ea typeface="Calibri" panose="020F0502020204030204" pitchFamily="34" charset="0"/>
                <a:cs typeface="Angsana New" panose="02020603050405020304" pitchFamily="18" charset="-34"/>
              </a:rPr>
              <a:t>Thuê xe đạp tự động:</a:t>
            </a:r>
            <a:r>
              <a:rPr lang="en-US" sz="1800" kern="100">
                <a:effectLst/>
                <a:latin typeface="Times New Roman" panose="02020603050405020304" pitchFamily="18" charset="0"/>
                <a:ea typeface="Calibri" panose="020F0502020204030204" pitchFamily="34" charset="0"/>
                <a:cs typeface="Angsana New" panose="02020603050405020304" pitchFamily="18" charset="-34"/>
              </a:rPr>
              <a:t> </a:t>
            </a:r>
          </a:p>
          <a:p>
            <a:pPr marL="0" marR="0" lvl="0" indent="0" algn="just">
              <a:lnSpc>
                <a:spcPct val="135000"/>
              </a:lnSpc>
              <a:spcBef>
                <a:spcPts val="0"/>
              </a:spcBef>
              <a:spcAft>
                <a:spcPts val="600"/>
              </a:spcAft>
              <a:buFont typeface="Symbol" panose="05050102010706020507" pitchFamily="18" charset="2"/>
              <a:buNone/>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Tận dụng sự phổ biến của smart phone nên dễ tiếp cận với người dùng. Chỉ cần tải app, đăng kí tài khoản là có thể thuê được xe. App có thể tích hợp các tính năng như tìm kiếm bãi đỗ, thanh toán online giúp việc sử dụng trở nên rất tiện lợi. Việc tự động hoá cũng giúp giảm nhân công vận hành, từ đó giảm được chi phí cho người dùng.</a:t>
            </a:r>
          </a:p>
          <a:p>
            <a:pPr marL="0" marR="0" algn="l">
              <a:spcBef>
                <a:spcPts val="600"/>
              </a:spcBef>
              <a:spcAft>
                <a:spcPts val="600"/>
              </a:spcAft>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 </a:t>
            </a:r>
          </a:p>
          <a:p>
            <a:pPr marL="0" indent="0">
              <a:buNone/>
            </a:pPr>
            <a:endParaRPr lang="en-US">
              <a:cs typeface="Calibri"/>
            </a:endParaRPr>
          </a:p>
        </p:txBody>
      </p:sp>
      <p:sp>
        <p:nvSpPr>
          <p:cNvPr id="4" name="Slide Number Placeholder 3"/>
          <p:cNvSpPr>
            <a:spLocks noGrp="1"/>
          </p:cNvSpPr>
          <p:nvPr>
            <p:ph type="sldNum" sz="quarter" idx="5"/>
          </p:nvPr>
        </p:nvSpPr>
        <p:spPr/>
        <p:txBody>
          <a:bodyPr/>
          <a:lstStyle/>
          <a:p>
            <a:fld id="{C67AF424-1DF2-49AE-B154-5809F6427069}" type="slidenum">
              <a:rPr lang="en-US" smtClean="0"/>
              <a:t>5</a:t>
            </a:fld>
            <a:endParaRPr lang="en-US"/>
          </a:p>
        </p:txBody>
      </p:sp>
    </p:spTree>
    <p:extLst>
      <p:ext uri="{BB962C8B-B14F-4D97-AF65-F5344CB8AC3E}">
        <p14:creationId xmlns:p14="http://schemas.microsoft.com/office/powerpoint/2010/main" val="764223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Kết</a:t>
            </a:r>
            <a:r>
              <a:rPr lang="en-US"/>
              <a:t> </a:t>
            </a:r>
            <a:r>
              <a:rPr lang="en-US" err="1"/>
              <a:t>thúc</a:t>
            </a:r>
            <a:r>
              <a:rPr lang="en-US"/>
              <a:t> </a:t>
            </a:r>
            <a:r>
              <a:rPr lang="en-US" err="1"/>
              <a:t>phần</a:t>
            </a:r>
            <a:r>
              <a:rPr lang="en-US"/>
              <a:t> </a:t>
            </a:r>
            <a:r>
              <a:rPr lang="en-US" err="1"/>
              <a:t>giới</a:t>
            </a:r>
            <a:r>
              <a:rPr lang="en-US"/>
              <a:t> </a:t>
            </a:r>
            <a:r>
              <a:rPr lang="en-US" err="1"/>
              <a:t>thiệu</a:t>
            </a:r>
            <a:r>
              <a:rPr lang="en-US"/>
              <a:t> </a:t>
            </a:r>
            <a:r>
              <a:rPr lang="en-US" err="1"/>
              <a:t>chung</a:t>
            </a:r>
            <a:r>
              <a:rPr lang="en-US"/>
              <a:t>, </a:t>
            </a:r>
            <a:r>
              <a:rPr lang="en-US" err="1"/>
              <a:t>sau</a:t>
            </a:r>
            <a:r>
              <a:rPr lang="en-US"/>
              <a:t> </a:t>
            </a:r>
            <a:r>
              <a:rPr lang="en-US" err="1"/>
              <a:t>đây</a:t>
            </a:r>
            <a:r>
              <a:rPr lang="en-US"/>
              <a:t> </a:t>
            </a:r>
            <a:r>
              <a:rPr lang="en-US" err="1"/>
              <a:t>em</a:t>
            </a:r>
            <a:r>
              <a:rPr lang="en-US"/>
              <a:t> </a:t>
            </a:r>
            <a:r>
              <a:rPr lang="en-US" err="1"/>
              <a:t>sẽ</a:t>
            </a:r>
            <a:r>
              <a:rPr lang="en-US"/>
              <a:t> </a:t>
            </a:r>
            <a:r>
              <a:rPr lang="en-US" err="1"/>
              <a:t>trình</a:t>
            </a:r>
            <a:r>
              <a:rPr lang="en-US"/>
              <a:t> </a:t>
            </a:r>
            <a:r>
              <a:rPr lang="en-US" err="1"/>
              <a:t>bày</a:t>
            </a:r>
            <a:r>
              <a:rPr lang="en-US"/>
              <a:t> chi </a:t>
            </a:r>
            <a:r>
              <a:rPr lang="en-US" err="1"/>
              <a:t>tiết</a:t>
            </a:r>
            <a:r>
              <a:rPr lang="en-US"/>
              <a:t> </a:t>
            </a:r>
            <a:r>
              <a:rPr lang="en-US" err="1"/>
              <a:t>về</a:t>
            </a:r>
            <a:r>
              <a:rPr lang="en-US"/>
              <a:t> </a:t>
            </a:r>
            <a:r>
              <a:rPr lang="en-US" err="1"/>
              <a:t>quá</a:t>
            </a:r>
            <a:r>
              <a:rPr lang="en-US"/>
              <a:t> </a:t>
            </a:r>
            <a:r>
              <a:rPr lang="en-US" err="1"/>
              <a:t>trình</a:t>
            </a:r>
            <a:r>
              <a:rPr lang="en-US"/>
              <a:t> </a:t>
            </a:r>
            <a:r>
              <a:rPr lang="en-US" err="1"/>
              <a:t>nghiên</a:t>
            </a:r>
            <a:r>
              <a:rPr lang="en-US"/>
              <a:t> </a:t>
            </a:r>
            <a:r>
              <a:rPr lang="en-US" err="1"/>
              <a:t>cứu</a:t>
            </a:r>
            <a:r>
              <a:rPr lang="en-US"/>
              <a:t> </a:t>
            </a:r>
            <a:r>
              <a:rPr lang="en-US" err="1"/>
              <a:t>và</a:t>
            </a:r>
            <a:r>
              <a:rPr lang="en-US"/>
              <a:t> </a:t>
            </a:r>
            <a:r>
              <a:rPr lang="en-US" err="1"/>
              <a:t>xây</a:t>
            </a:r>
            <a:r>
              <a:rPr lang="en-US"/>
              <a:t> </a:t>
            </a:r>
            <a:r>
              <a:rPr lang="en-US" err="1"/>
              <a:t>dựng</a:t>
            </a:r>
            <a:r>
              <a:rPr lang="en-US"/>
              <a:t> </a:t>
            </a:r>
            <a:r>
              <a:rPr lang="en-US" err="1"/>
              <a:t>hệ</a:t>
            </a:r>
            <a:r>
              <a:rPr lang="en-US"/>
              <a:t> </a:t>
            </a:r>
            <a:r>
              <a:rPr lang="en-US" err="1"/>
              <a:t>thống</a:t>
            </a:r>
            <a:r>
              <a:rPr lang="en-US"/>
              <a:t> </a:t>
            </a:r>
            <a:r>
              <a:rPr lang="en-US" err="1"/>
              <a:t>của</a:t>
            </a:r>
            <a:r>
              <a:rPr lang="en-US"/>
              <a:t> </a:t>
            </a:r>
            <a:r>
              <a:rPr lang="en-US" err="1"/>
              <a:t>chúng</a:t>
            </a:r>
            <a:r>
              <a:rPr lang="en-US"/>
              <a:t> em. </a:t>
            </a:r>
          </a:p>
        </p:txBody>
      </p:sp>
      <p:sp>
        <p:nvSpPr>
          <p:cNvPr id="4" name="Slide Number Placeholder 3"/>
          <p:cNvSpPr>
            <a:spLocks noGrp="1"/>
          </p:cNvSpPr>
          <p:nvPr>
            <p:ph type="sldNum" sz="quarter" idx="5"/>
          </p:nvPr>
        </p:nvSpPr>
        <p:spPr/>
        <p:txBody>
          <a:bodyPr/>
          <a:lstStyle/>
          <a:p>
            <a:fld id="{C67AF424-1DF2-49AE-B154-5809F6427069}" type="slidenum">
              <a:rPr lang="en-US" smtClean="0"/>
              <a:t>6</a:t>
            </a:fld>
            <a:endParaRPr lang="en-US"/>
          </a:p>
        </p:txBody>
      </p:sp>
    </p:spTree>
    <p:extLst>
      <p:ext uri="{BB962C8B-B14F-4D97-AF65-F5344CB8AC3E}">
        <p14:creationId xmlns:p14="http://schemas.microsoft.com/office/powerpoint/2010/main" val="299550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67AF424-1DF2-49AE-B154-5809F6427069}" type="slidenum">
              <a:rPr lang="en-US" smtClean="0"/>
              <a:t>7</a:t>
            </a:fld>
            <a:endParaRPr lang="en-US"/>
          </a:p>
        </p:txBody>
      </p:sp>
    </p:spTree>
    <p:extLst>
      <p:ext uri="{BB962C8B-B14F-4D97-AF65-F5344CB8AC3E}">
        <p14:creationId xmlns:p14="http://schemas.microsoft.com/office/powerpoint/2010/main" val="169317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Từ những yêu cầu trên mà em đã thiết kế sô đồ khối như sau</a:t>
            </a:r>
            <a:endParaRPr lang="en-US" dirty="0">
              <a:cs typeface="Calibri"/>
            </a:endParaRPr>
          </a:p>
        </p:txBody>
      </p:sp>
      <p:sp>
        <p:nvSpPr>
          <p:cNvPr id="4" name="Slide Number Placeholder 3"/>
          <p:cNvSpPr>
            <a:spLocks noGrp="1"/>
          </p:cNvSpPr>
          <p:nvPr>
            <p:ph type="sldNum" sz="quarter" idx="5"/>
          </p:nvPr>
        </p:nvSpPr>
        <p:spPr/>
        <p:txBody>
          <a:bodyPr/>
          <a:lstStyle/>
          <a:p>
            <a:fld id="{C67AF424-1DF2-49AE-B154-5809F6427069}" type="slidenum">
              <a:rPr lang="en-US" smtClean="0"/>
              <a:t>8</a:t>
            </a:fld>
            <a:endParaRPr lang="en-US"/>
          </a:p>
        </p:txBody>
      </p:sp>
    </p:spTree>
    <p:extLst>
      <p:ext uri="{BB962C8B-B14F-4D97-AF65-F5344CB8AC3E}">
        <p14:creationId xmlns:p14="http://schemas.microsoft.com/office/powerpoint/2010/main" val="1882249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Để</a:t>
            </a:r>
            <a:r>
              <a:rPr lang="en-US" dirty="0"/>
              <a:t> </a:t>
            </a:r>
            <a:r>
              <a:rPr lang="en-US" dirty="0" err="1"/>
              <a:t>ước</a:t>
            </a:r>
            <a:r>
              <a:rPr lang="en-US" dirty="0"/>
              <a:t> </a:t>
            </a:r>
            <a:r>
              <a:rPr lang="en-US" dirty="0" err="1"/>
              <a:t>lượng</a:t>
            </a:r>
            <a:r>
              <a:rPr lang="en-US" dirty="0"/>
              <a:t> </a:t>
            </a:r>
            <a:r>
              <a:rPr lang="en-US" dirty="0" err="1"/>
              <a:t>được</a:t>
            </a:r>
            <a:r>
              <a:rPr lang="en-US" dirty="0"/>
              <a:t> </a:t>
            </a:r>
            <a:r>
              <a:rPr lang="en-US" dirty="0" err="1"/>
              <a:t>số</a:t>
            </a:r>
            <a:r>
              <a:rPr lang="en-US" dirty="0"/>
              <a:t> </a:t>
            </a:r>
            <a:r>
              <a:rPr lang="en-US" dirty="0" err="1"/>
              <a:t>chỗ</a:t>
            </a:r>
            <a:r>
              <a:rPr lang="en-US" dirty="0"/>
              <a:t> </a:t>
            </a:r>
            <a:r>
              <a:rPr lang="en-US" dirty="0" err="1"/>
              <a:t>trống</a:t>
            </a:r>
            <a:r>
              <a:rPr lang="en-US" dirty="0"/>
              <a:t> </a:t>
            </a:r>
            <a:r>
              <a:rPr lang="en-US" dirty="0" err="1"/>
              <a:t>đỗ</a:t>
            </a:r>
            <a:r>
              <a:rPr lang="en-US" dirty="0"/>
              <a:t> </a:t>
            </a:r>
            <a:r>
              <a:rPr lang="en-US" dirty="0" err="1"/>
              <a:t>xe</a:t>
            </a:r>
            <a:r>
              <a:rPr lang="en-US" dirty="0"/>
              <a:t> </a:t>
            </a:r>
            <a:r>
              <a:rPr lang="en-US" dirty="0" err="1"/>
              <a:t>của</a:t>
            </a:r>
            <a:r>
              <a:rPr lang="en-US" dirty="0"/>
              <a:t> </a:t>
            </a:r>
            <a:r>
              <a:rPr lang="en-US" dirty="0" err="1"/>
              <a:t>một</a:t>
            </a:r>
            <a:r>
              <a:rPr lang="en-US" dirty="0"/>
              <a:t> </a:t>
            </a:r>
            <a:r>
              <a:rPr lang="en-US" dirty="0" err="1"/>
              <a:t>bãi</a:t>
            </a:r>
            <a:r>
              <a:rPr lang="en-US" dirty="0"/>
              <a:t> </a:t>
            </a:r>
            <a:r>
              <a:rPr lang="en-US" dirty="0" err="1"/>
              <a:t>đỗ</a:t>
            </a:r>
            <a:r>
              <a:rPr lang="en-US" dirty="0"/>
              <a:t> </a:t>
            </a:r>
            <a:r>
              <a:rPr lang="en-US" dirty="0" err="1"/>
              <a:t>xe</a:t>
            </a:r>
            <a:r>
              <a:rPr lang="en-US" dirty="0"/>
              <a:t> </a:t>
            </a:r>
            <a:r>
              <a:rPr lang="en-US" dirty="0" err="1"/>
              <a:t>dọc</a:t>
            </a:r>
            <a:r>
              <a:rPr lang="en-US" dirty="0"/>
              <a:t> </a:t>
            </a:r>
            <a:r>
              <a:rPr lang="en-US" dirty="0" err="1"/>
              <a:t>phố</a:t>
            </a:r>
            <a:r>
              <a:rPr lang="en-US" dirty="0"/>
              <a:t> </a:t>
            </a:r>
            <a:r>
              <a:rPr lang="en-US" dirty="0" err="1"/>
              <a:t>thông</a:t>
            </a:r>
            <a:r>
              <a:rPr lang="en-US" dirty="0"/>
              <a:t> qua </a:t>
            </a:r>
            <a:r>
              <a:rPr lang="en-US" dirty="0" err="1"/>
              <a:t>hình</a:t>
            </a:r>
            <a:r>
              <a:rPr lang="en-US" dirty="0"/>
              <a:t> </a:t>
            </a:r>
            <a:r>
              <a:rPr lang="en-US" dirty="0" err="1"/>
              <a:t>ảnh</a:t>
            </a:r>
            <a:r>
              <a:rPr lang="en-US" dirty="0"/>
              <a:t> </a:t>
            </a:r>
            <a:r>
              <a:rPr lang="en-US" dirty="0" err="1"/>
              <a:t>từ</a:t>
            </a:r>
            <a:r>
              <a:rPr lang="en-US" dirty="0"/>
              <a:t> camera, </a:t>
            </a:r>
            <a:r>
              <a:rPr lang="en-US" dirty="0" err="1"/>
              <a:t>bước</a:t>
            </a:r>
            <a:r>
              <a:rPr lang="en-US" dirty="0"/>
              <a:t> ban </a:t>
            </a:r>
            <a:r>
              <a:rPr lang="en-US" dirty="0" err="1"/>
              <a:t>đầu</a:t>
            </a:r>
            <a:r>
              <a:rPr lang="en-US" dirty="0"/>
              <a:t> </a:t>
            </a:r>
            <a:r>
              <a:rPr lang="en-US" dirty="0" err="1"/>
              <a:t>chúng</a:t>
            </a:r>
            <a:r>
              <a:rPr lang="en-US" dirty="0"/>
              <a:t> </a:t>
            </a:r>
            <a:r>
              <a:rPr lang="en-US" dirty="0" err="1"/>
              <a:t>em</a:t>
            </a:r>
            <a:r>
              <a:rPr lang="en-US" dirty="0"/>
              <a:t> </a:t>
            </a:r>
            <a:r>
              <a:rPr lang="en-US" dirty="0" err="1"/>
              <a:t>phải</a:t>
            </a:r>
            <a:r>
              <a:rPr lang="en-US" dirty="0"/>
              <a:t> </a:t>
            </a:r>
            <a:r>
              <a:rPr lang="en-US" dirty="0" err="1"/>
              <a:t>xây</a:t>
            </a:r>
            <a:r>
              <a:rPr lang="en-US" dirty="0"/>
              <a:t> </a:t>
            </a:r>
            <a:r>
              <a:rPr lang="en-US" dirty="0" err="1"/>
              <a:t>dựng</a:t>
            </a:r>
            <a:r>
              <a:rPr lang="en-US" dirty="0"/>
              <a:t> ý </a:t>
            </a:r>
            <a:r>
              <a:rPr lang="en-US" dirty="0" err="1"/>
              <a:t>tưởng</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bài</a:t>
            </a:r>
            <a:r>
              <a:rPr lang="en-US" dirty="0"/>
              <a:t> </a:t>
            </a:r>
            <a:r>
              <a:rPr lang="en-US" dirty="0" err="1"/>
              <a:t>toán</a:t>
            </a:r>
            <a:r>
              <a:rPr lang="en-US" dirty="0"/>
              <a:t>. </a:t>
            </a:r>
          </a:p>
          <a:p>
            <a:r>
              <a:rPr lang="en-US" dirty="0" err="1"/>
              <a:t>Thứ</a:t>
            </a:r>
            <a:r>
              <a:rPr lang="en-US" dirty="0"/>
              <a:t> </a:t>
            </a:r>
            <a:r>
              <a:rPr lang="en-US" dirty="0" err="1"/>
              <a:t>nhất</a:t>
            </a:r>
            <a:r>
              <a:rPr lang="en-US" dirty="0"/>
              <a:t>, </a:t>
            </a:r>
            <a:r>
              <a:rPr lang="en-US" dirty="0" err="1"/>
              <a:t>chúng</a:t>
            </a:r>
            <a:r>
              <a:rPr lang="en-US" dirty="0"/>
              <a:t> </a:t>
            </a:r>
            <a:r>
              <a:rPr lang="en-US" dirty="0" err="1"/>
              <a:t>em</a:t>
            </a:r>
            <a:r>
              <a:rPr lang="en-US" dirty="0"/>
              <a:t> </a:t>
            </a:r>
            <a:r>
              <a:rPr lang="en-US" dirty="0" err="1"/>
              <a:t>sẽ</a:t>
            </a:r>
            <a:r>
              <a:rPr lang="en-US" dirty="0"/>
              <a:t> </a:t>
            </a:r>
            <a:r>
              <a:rPr lang="en-US" dirty="0" err="1"/>
              <a:t>cần</a:t>
            </a:r>
            <a:r>
              <a:rPr lang="en-US" dirty="0"/>
              <a:t> </a:t>
            </a:r>
            <a:r>
              <a:rPr lang="en-US" dirty="0" err="1"/>
              <a:t>phải</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đối</a:t>
            </a:r>
            <a:r>
              <a:rPr lang="en-US" dirty="0"/>
              <a:t> </a:t>
            </a:r>
            <a:r>
              <a:rPr lang="en-US" dirty="0" err="1"/>
              <a:t>tượng</a:t>
            </a:r>
            <a:r>
              <a:rPr lang="en-US" dirty="0"/>
              <a:t> </a:t>
            </a:r>
            <a:r>
              <a:rPr lang="en-US" dirty="0" err="1"/>
              <a:t>để</a:t>
            </a:r>
            <a:r>
              <a:rPr lang="en-US" dirty="0"/>
              <a:t> </a:t>
            </a:r>
            <a:r>
              <a:rPr lang="en-US" dirty="0" err="1"/>
              <a:t>phát</a:t>
            </a:r>
            <a:r>
              <a:rPr lang="en-US" dirty="0"/>
              <a:t> </a:t>
            </a:r>
            <a:r>
              <a:rPr lang="en-US" dirty="0" err="1"/>
              <a:t>hiện</a:t>
            </a:r>
            <a:r>
              <a:rPr lang="en-US" dirty="0"/>
              <a:t> </a:t>
            </a:r>
            <a:r>
              <a:rPr lang="en-US" dirty="0" err="1"/>
              <a:t>các</a:t>
            </a:r>
            <a:r>
              <a:rPr lang="en-US" dirty="0"/>
              <a:t> ô </a:t>
            </a:r>
            <a:r>
              <a:rPr lang="en-US" dirty="0" err="1"/>
              <a:t>tô</a:t>
            </a:r>
            <a:r>
              <a:rPr lang="en-US" dirty="0"/>
              <a:t> </a:t>
            </a:r>
            <a:r>
              <a:rPr lang="en-US" dirty="0" err="1"/>
              <a:t>trong</a:t>
            </a:r>
            <a:r>
              <a:rPr lang="en-US" dirty="0"/>
              <a:t> </a:t>
            </a:r>
            <a:r>
              <a:rPr lang="en-US" dirty="0" err="1"/>
              <a:t>ảnh</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việc</a:t>
            </a:r>
            <a:r>
              <a:rPr lang="en-US" dirty="0"/>
              <a:t> </a:t>
            </a:r>
            <a:r>
              <a:rPr lang="en-US" dirty="0" err="1"/>
              <a:t>này</a:t>
            </a:r>
            <a:r>
              <a:rPr lang="en-US" dirty="0"/>
              <a:t> </a:t>
            </a:r>
            <a:r>
              <a:rPr lang="en-US" dirty="0" err="1"/>
              <a:t>là</a:t>
            </a:r>
            <a:r>
              <a:rPr lang="en-US" dirty="0"/>
              <a:t> </a:t>
            </a:r>
            <a:r>
              <a:rPr lang="en-US" dirty="0" err="1"/>
              <a:t>thu</a:t>
            </a:r>
            <a:r>
              <a:rPr lang="en-US" dirty="0"/>
              <a:t> </a:t>
            </a:r>
            <a:r>
              <a:rPr lang="en-US" dirty="0" err="1"/>
              <a:t>được</a:t>
            </a:r>
            <a:r>
              <a:rPr lang="en-US" dirty="0"/>
              <a:t> </a:t>
            </a:r>
            <a:r>
              <a:rPr lang="en-US" dirty="0" err="1"/>
              <a:t>các</a:t>
            </a:r>
            <a:r>
              <a:rPr lang="en-US" dirty="0"/>
              <a:t> bounding box- </a:t>
            </a:r>
            <a:r>
              <a:rPr lang="en-US" dirty="0" err="1"/>
              <a:t>hộp</a:t>
            </a:r>
            <a:r>
              <a:rPr lang="en-US" dirty="0"/>
              <a:t> </a:t>
            </a:r>
            <a:r>
              <a:rPr lang="en-US" dirty="0" err="1"/>
              <a:t>đường</a:t>
            </a:r>
            <a:r>
              <a:rPr lang="en-US" dirty="0"/>
              <a:t> </a:t>
            </a:r>
            <a:r>
              <a:rPr lang="en-US" dirty="0" err="1"/>
              <a:t>viền</a:t>
            </a:r>
            <a:r>
              <a:rPr lang="en-US" dirty="0"/>
              <a:t> </a:t>
            </a:r>
            <a:r>
              <a:rPr lang="en-US" dirty="0" err="1"/>
              <a:t>của</a:t>
            </a:r>
            <a:r>
              <a:rPr lang="en-US" dirty="0"/>
              <a:t> </a:t>
            </a:r>
            <a:r>
              <a:rPr lang="en-US" dirty="0" err="1"/>
              <a:t>các</a:t>
            </a:r>
            <a:r>
              <a:rPr lang="en-US" dirty="0"/>
              <a:t> </a:t>
            </a:r>
            <a:r>
              <a:rPr lang="en-US" dirty="0" err="1"/>
              <a:t>xe</a:t>
            </a:r>
            <a:r>
              <a:rPr lang="en-US" dirty="0"/>
              <a:t> </a:t>
            </a:r>
            <a:r>
              <a:rPr lang="en-US" dirty="0" err="1"/>
              <a:t>trong</a:t>
            </a:r>
            <a:r>
              <a:rPr lang="en-US" dirty="0"/>
              <a:t> </a:t>
            </a:r>
            <a:r>
              <a:rPr lang="en-US" dirty="0" err="1"/>
              <a:t>ảnh</a:t>
            </a:r>
            <a:r>
              <a:rPr lang="en-US" dirty="0"/>
              <a:t>. </a:t>
            </a:r>
            <a:endParaRPr lang="en-US" dirty="0">
              <a:cs typeface="Calibri"/>
            </a:endParaRPr>
          </a:p>
          <a:p>
            <a:r>
              <a:rPr lang="en-US" dirty="0"/>
              <a:t>Sau </a:t>
            </a:r>
            <a:r>
              <a:rPr lang="en-US" dirty="0" err="1"/>
              <a:t>đó</a:t>
            </a:r>
            <a:r>
              <a:rPr lang="en-US" dirty="0"/>
              <a:t> </a:t>
            </a:r>
            <a:r>
              <a:rPr lang="en-US" dirty="0" err="1"/>
              <a:t>với</a:t>
            </a:r>
            <a:r>
              <a:rPr lang="en-US" dirty="0"/>
              <a:t> </a:t>
            </a:r>
            <a:r>
              <a:rPr lang="en-US" dirty="0" err="1"/>
              <a:t>các</a:t>
            </a:r>
            <a:r>
              <a:rPr lang="en-US" dirty="0"/>
              <a:t> bounding box </a:t>
            </a:r>
            <a:r>
              <a:rPr lang="en-US" dirty="0" err="1"/>
              <a:t>này</a:t>
            </a:r>
            <a:r>
              <a:rPr lang="en-US" dirty="0"/>
              <a:t>, </a:t>
            </a:r>
            <a:r>
              <a:rPr lang="en-US" dirty="0" err="1"/>
              <a:t>chúng</a:t>
            </a:r>
            <a:r>
              <a:rPr lang="en-US" dirty="0"/>
              <a:t> </a:t>
            </a:r>
            <a:r>
              <a:rPr lang="en-US" dirty="0" err="1"/>
              <a:t>em</a:t>
            </a:r>
            <a:r>
              <a:rPr lang="en-US" dirty="0"/>
              <a:t> </a:t>
            </a:r>
            <a:r>
              <a:rPr lang="en-US" dirty="0" err="1"/>
              <a:t>đã</a:t>
            </a:r>
            <a:r>
              <a:rPr lang="en-US" dirty="0"/>
              <a:t> </a:t>
            </a:r>
            <a:r>
              <a:rPr lang="en-US" dirty="0" err="1"/>
              <a:t>tiến</a:t>
            </a:r>
            <a:r>
              <a:rPr lang="en-US" dirty="0"/>
              <a:t> </a:t>
            </a:r>
            <a:r>
              <a:rPr lang="en-US" dirty="0" err="1"/>
              <a:t>hành</a:t>
            </a:r>
            <a:r>
              <a:rPr lang="en-US" dirty="0"/>
              <a:t> </a:t>
            </a:r>
            <a:r>
              <a:rPr lang="en-US" dirty="0" err="1"/>
              <a:t>thống</a:t>
            </a:r>
            <a:r>
              <a:rPr lang="en-US" dirty="0"/>
              <a:t> </a:t>
            </a:r>
            <a:r>
              <a:rPr lang="en-US" dirty="0" err="1"/>
              <a:t>kê</a:t>
            </a:r>
            <a:r>
              <a:rPr lang="en-US" dirty="0"/>
              <a:t> </a:t>
            </a:r>
            <a:r>
              <a:rPr lang="en-US" dirty="0" err="1"/>
              <a:t>để</a:t>
            </a:r>
            <a:r>
              <a:rPr lang="en-US" dirty="0"/>
              <a:t> </a:t>
            </a:r>
            <a:r>
              <a:rPr lang="en-US" dirty="0" err="1"/>
              <a:t>phân</a:t>
            </a:r>
            <a:r>
              <a:rPr lang="en-US" dirty="0"/>
              <a:t> </a:t>
            </a:r>
            <a:r>
              <a:rPr lang="en-US" dirty="0" err="1"/>
              <a:t>đoạn</a:t>
            </a:r>
            <a:r>
              <a:rPr lang="en-US" dirty="0"/>
              <a:t> </a:t>
            </a:r>
            <a:r>
              <a:rPr lang="en-US" dirty="0" err="1"/>
              <a:t>ảnh</a:t>
            </a:r>
            <a:r>
              <a:rPr lang="en-US" dirty="0"/>
              <a:t> (</a:t>
            </a:r>
            <a:r>
              <a:rPr lang="en-US" dirty="0" err="1"/>
              <a:t>giải</a:t>
            </a:r>
            <a:r>
              <a:rPr lang="en-US" dirty="0"/>
              <a:t> </a:t>
            </a:r>
            <a:r>
              <a:rPr lang="en-US" dirty="0" err="1"/>
              <a:t>quyết</a:t>
            </a:r>
            <a:r>
              <a:rPr lang="en-US" dirty="0"/>
              <a:t> </a:t>
            </a:r>
            <a:r>
              <a:rPr lang="en-US" dirty="0" err="1"/>
              <a:t>hiệu</a:t>
            </a:r>
            <a:r>
              <a:rPr lang="en-US" dirty="0"/>
              <a:t> </a:t>
            </a:r>
            <a:r>
              <a:rPr lang="en-US" dirty="0" err="1"/>
              <a:t>ứng</a:t>
            </a:r>
            <a:r>
              <a:rPr lang="en-US" dirty="0"/>
              <a:t> </a:t>
            </a:r>
            <a:r>
              <a:rPr lang="en-US" dirty="0" err="1"/>
              <a:t>xa</a:t>
            </a:r>
            <a:r>
              <a:rPr lang="en-US" dirty="0"/>
              <a:t> </a:t>
            </a:r>
            <a:r>
              <a:rPr lang="en-US" dirty="0" err="1"/>
              <a:t>gần</a:t>
            </a:r>
            <a:r>
              <a:rPr lang="en-US" dirty="0"/>
              <a:t>), </a:t>
            </a:r>
            <a:r>
              <a:rPr lang="en-US" dirty="0" err="1"/>
              <a:t>chọn</a:t>
            </a:r>
            <a:r>
              <a:rPr lang="en-US" dirty="0"/>
              <a:t> </a:t>
            </a:r>
            <a:r>
              <a:rPr lang="en-US" dirty="0" err="1"/>
              <a:t>cỡ</a:t>
            </a:r>
            <a:r>
              <a:rPr lang="en-US" dirty="0"/>
              <a:t> </a:t>
            </a:r>
            <a:r>
              <a:rPr lang="en-US" dirty="0" err="1"/>
              <a:t>cho</a:t>
            </a:r>
            <a:r>
              <a:rPr lang="en-US" dirty="0"/>
              <a:t> </a:t>
            </a:r>
            <a:r>
              <a:rPr lang="en-US" dirty="0" err="1"/>
              <a:t>các</a:t>
            </a:r>
            <a:r>
              <a:rPr lang="en-US" dirty="0"/>
              <a:t> box </a:t>
            </a:r>
            <a:r>
              <a:rPr lang="en-US" dirty="0" err="1"/>
              <a:t>dùng</a:t>
            </a:r>
            <a:r>
              <a:rPr lang="en-US" dirty="0"/>
              <a:t> </a:t>
            </a:r>
            <a:r>
              <a:rPr lang="en-US" dirty="0" err="1"/>
              <a:t>để</a:t>
            </a:r>
            <a:r>
              <a:rPr lang="en-US" dirty="0"/>
              <a:t> </a:t>
            </a:r>
            <a:r>
              <a:rPr lang="en-US" dirty="0" err="1"/>
              <a:t>dự</a:t>
            </a:r>
            <a:r>
              <a:rPr lang="en-US" dirty="0"/>
              <a:t> </a:t>
            </a:r>
            <a:r>
              <a:rPr lang="en-US" dirty="0" err="1"/>
              <a:t>đoán</a:t>
            </a:r>
            <a:r>
              <a:rPr lang="en-US" dirty="0"/>
              <a:t>, </a:t>
            </a:r>
            <a:r>
              <a:rPr lang="en-US" dirty="0" err="1"/>
              <a:t>tính</a:t>
            </a:r>
            <a:r>
              <a:rPr lang="en-US" dirty="0"/>
              <a:t> </a:t>
            </a:r>
            <a:r>
              <a:rPr lang="en-US" dirty="0" err="1"/>
              <a:t>toán</a:t>
            </a:r>
            <a:r>
              <a:rPr lang="en-US" dirty="0"/>
              <a:t> </a:t>
            </a:r>
            <a:r>
              <a:rPr lang="en-US" dirty="0" err="1"/>
              <a:t>khoảng</a:t>
            </a:r>
            <a:r>
              <a:rPr lang="en-US" dirty="0"/>
              <a:t> </a:t>
            </a:r>
            <a:r>
              <a:rPr lang="en-US" dirty="0" err="1"/>
              <a:t>cách</a:t>
            </a:r>
            <a:r>
              <a:rPr lang="en-US" dirty="0"/>
              <a:t> </a:t>
            </a:r>
            <a:r>
              <a:rPr lang="en-US" dirty="0" err="1"/>
              <a:t>cần</a:t>
            </a:r>
            <a:r>
              <a:rPr lang="en-US" dirty="0"/>
              <a:t> </a:t>
            </a:r>
            <a:r>
              <a:rPr lang="en-US" dirty="0" err="1"/>
              <a:t>thiết</a:t>
            </a:r>
            <a:r>
              <a:rPr lang="en-US" dirty="0"/>
              <a:t> </a:t>
            </a:r>
            <a:r>
              <a:rPr lang="en-US" dirty="0" err="1"/>
              <a:t>giữa</a:t>
            </a:r>
            <a:r>
              <a:rPr lang="en-US" dirty="0"/>
              <a:t> </a:t>
            </a:r>
            <a:r>
              <a:rPr lang="en-US" dirty="0" err="1"/>
              <a:t>các</a:t>
            </a:r>
            <a:r>
              <a:rPr lang="en-US" dirty="0"/>
              <a:t> box </a:t>
            </a:r>
            <a:r>
              <a:rPr lang="en-US" dirty="0" err="1"/>
              <a:t>trong</a:t>
            </a:r>
            <a:r>
              <a:rPr lang="en-US" dirty="0"/>
              <a:t> </a:t>
            </a:r>
            <a:r>
              <a:rPr lang="en-US" dirty="0" err="1"/>
              <a:t>dự</a:t>
            </a:r>
            <a:r>
              <a:rPr lang="en-US" dirty="0"/>
              <a:t> </a:t>
            </a:r>
            <a:r>
              <a:rPr lang="en-US" dirty="0" err="1"/>
              <a:t>đoán</a:t>
            </a:r>
            <a:r>
              <a:rPr lang="en-US" dirty="0"/>
              <a:t> </a:t>
            </a:r>
            <a:r>
              <a:rPr lang="en-US" dirty="0" err="1"/>
              <a:t>và</a:t>
            </a:r>
            <a:r>
              <a:rPr lang="en-US" dirty="0"/>
              <a:t> </a:t>
            </a:r>
            <a:r>
              <a:rPr lang="en-US" dirty="0" err="1"/>
              <a:t>các</a:t>
            </a:r>
            <a:r>
              <a:rPr lang="en-US" dirty="0"/>
              <a:t> </a:t>
            </a:r>
            <a:r>
              <a:rPr lang="en-US" dirty="0" err="1"/>
              <a:t>khoảng</a:t>
            </a:r>
            <a:r>
              <a:rPr lang="en-US" dirty="0"/>
              <a:t> </a:t>
            </a:r>
            <a:r>
              <a:rPr lang="en-US" dirty="0" err="1"/>
              <a:t>trống</a:t>
            </a:r>
            <a:r>
              <a:rPr lang="en-US" dirty="0"/>
              <a:t> </a:t>
            </a:r>
            <a:r>
              <a:rPr lang="en-US" dirty="0" err="1"/>
              <a:t>của</a:t>
            </a:r>
            <a:r>
              <a:rPr lang="en-US" dirty="0"/>
              <a:t> </a:t>
            </a:r>
            <a:r>
              <a:rPr lang="en-US" dirty="0" err="1"/>
              <a:t>bãi</a:t>
            </a:r>
            <a:r>
              <a:rPr lang="en-US" dirty="0"/>
              <a:t> </a:t>
            </a:r>
            <a:r>
              <a:rPr lang="en-US" dirty="0" err="1"/>
              <a:t>đỗ</a:t>
            </a:r>
            <a:r>
              <a:rPr lang="en-US" dirty="0"/>
              <a:t> </a:t>
            </a:r>
            <a:r>
              <a:rPr lang="en-US" dirty="0" err="1"/>
              <a:t>xe</a:t>
            </a:r>
            <a:r>
              <a:rPr lang="en-US" dirty="0"/>
              <a:t> </a:t>
            </a:r>
            <a:r>
              <a:rPr lang="en-US" dirty="0" err="1"/>
              <a:t>dọc</a:t>
            </a:r>
            <a:r>
              <a:rPr lang="en-US" dirty="0"/>
              <a:t> </a:t>
            </a:r>
            <a:r>
              <a:rPr lang="en-US" dirty="0" err="1"/>
              <a:t>phố</a:t>
            </a:r>
            <a:r>
              <a:rPr lang="en-US" dirty="0"/>
              <a:t>. </a:t>
            </a:r>
            <a:endParaRPr lang="en-US" dirty="0">
              <a:cs typeface="Calibri"/>
            </a:endParaRPr>
          </a:p>
          <a:p>
            <a:r>
              <a:rPr lang="en-US" dirty="0" err="1"/>
              <a:t>Cuối</a:t>
            </a:r>
            <a:r>
              <a:rPr lang="en-US" dirty="0"/>
              <a:t> </a:t>
            </a:r>
            <a:r>
              <a:rPr lang="en-US" dirty="0" err="1"/>
              <a:t>cùng</a:t>
            </a:r>
            <a:r>
              <a:rPr lang="en-US" dirty="0"/>
              <a:t>, </a:t>
            </a:r>
            <a:r>
              <a:rPr lang="en-US" dirty="0" err="1"/>
              <a:t>với</a:t>
            </a:r>
            <a:r>
              <a:rPr lang="en-US" dirty="0"/>
              <a:t> </a:t>
            </a:r>
            <a:r>
              <a:rPr lang="en-US" dirty="0" err="1"/>
              <a:t>các</a:t>
            </a:r>
            <a:r>
              <a:rPr lang="en-US" dirty="0"/>
              <a:t> </a:t>
            </a:r>
            <a:r>
              <a:rPr lang="en-US" dirty="0" err="1"/>
              <a:t>kết</a:t>
            </a:r>
            <a:r>
              <a:rPr lang="en-US" dirty="0"/>
              <a:t> </a:t>
            </a:r>
            <a:r>
              <a:rPr lang="en-US" dirty="0" err="1"/>
              <a:t>quả</a:t>
            </a:r>
            <a:r>
              <a:rPr lang="en-US" dirty="0"/>
              <a:t> </a:t>
            </a:r>
            <a:r>
              <a:rPr lang="en-US" dirty="0" err="1"/>
              <a:t>thống</a:t>
            </a:r>
            <a:r>
              <a:rPr lang="en-US" dirty="0"/>
              <a:t> </a:t>
            </a:r>
            <a:r>
              <a:rPr lang="en-US" dirty="0" err="1"/>
              <a:t>kê</a:t>
            </a:r>
            <a:r>
              <a:rPr lang="en-US" dirty="0"/>
              <a:t> </a:t>
            </a:r>
            <a:r>
              <a:rPr lang="en-US" dirty="0" err="1"/>
              <a:t>và</a:t>
            </a:r>
            <a:r>
              <a:rPr lang="en-US" dirty="0"/>
              <a:t> </a:t>
            </a:r>
            <a:r>
              <a:rPr lang="en-US" dirty="0" err="1"/>
              <a:t>tính</a:t>
            </a:r>
            <a:r>
              <a:rPr lang="en-US" dirty="0"/>
              <a:t> </a:t>
            </a:r>
            <a:r>
              <a:rPr lang="en-US" dirty="0" err="1"/>
              <a:t>toán</a:t>
            </a:r>
            <a:r>
              <a:rPr lang="en-US" dirty="0"/>
              <a:t> </a:t>
            </a:r>
            <a:r>
              <a:rPr lang="en-US" dirty="0" err="1"/>
              <a:t>trên</a:t>
            </a:r>
            <a:r>
              <a:rPr lang="en-US" dirty="0"/>
              <a:t>, </a:t>
            </a:r>
            <a:r>
              <a:rPr lang="en-US" dirty="0" err="1"/>
              <a:t>thực</a:t>
            </a:r>
            <a:r>
              <a:rPr lang="en-US" dirty="0"/>
              <a:t> </a:t>
            </a:r>
            <a:r>
              <a:rPr lang="en-US" dirty="0" err="1"/>
              <a:t>hiện</a:t>
            </a:r>
            <a:r>
              <a:rPr lang="en-US" dirty="0"/>
              <a:t> </a:t>
            </a:r>
            <a:r>
              <a:rPr lang="en-US" dirty="0" err="1"/>
              <a:t>chạy</a:t>
            </a:r>
            <a:r>
              <a:rPr lang="en-US" dirty="0"/>
              <a:t> </a:t>
            </a:r>
            <a:r>
              <a:rPr lang="en-US" dirty="0" err="1"/>
              <a:t>thuật</a:t>
            </a:r>
            <a:r>
              <a:rPr lang="en-US" dirty="0"/>
              <a:t> </a:t>
            </a:r>
            <a:r>
              <a:rPr lang="en-US" dirty="0" err="1"/>
              <a:t>toán</a:t>
            </a:r>
            <a:r>
              <a:rPr lang="en-US" dirty="0"/>
              <a:t> </a:t>
            </a:r>
            <a:r>
              <a:rPr lang="en-US" dirty="0" err="1"/>
              <a:t>để</a:t>
            </a:r>
            <a:r>
              <a:rPr lang="en-US" dirty="0"/>
              <a:t> </a:t>
            </a:r>
            <a:r>
              <a:rPr lang="en-US" dirty="0" err="1"/>
              <a:t>ước</a:t>
            </a:r>
            <a:r>
              <a:rPr lang="en-US" dirty="0"/>
              <a:t> </a:t>
            </a:r>
            <a:r>
              <a:rPr lang="en-US" dirty="0" err="1"/>
              <a:t>lượng</a:t>
            </a:r>
            <a:r>
              <a:rPr lang="en-US" dirty="0"/>
              <a:t> </a:t>
            </a:r>
            <a:r>
              <a:rPr lang="en-US" dirty="0" err="1"/>
              <a:t>số</a:t>
            </a:r>
            <a:r>
              <a:rPr lang="en-US" dirty="0"/>
              <a:t> </a:t>
            </a:r>
            <a:r>
              <a:rPr lang="en-US" dirty="0" err="1"/>
              <a:t>xe</a:t>
            </a:r>
            <a:r>
              <a:rPr lang="en-US" dirty="0"/>
              <a:t> </a:t>
            </a:r>
            <a:r>
              <a:rPr lang="en-US" dirty="0" err="1"/>
              <a:t>có</a:t>
            </a:r>
            <a:r>
              <a:rPr lang="en-US" dirty="0"/>
              <a:t> </a:t>
            </a:r>
            <a:r>
              <a:rPr lang="en-US" dirty="0" err="1"/>
              <a:t>thể</a:t>
            </a:r>
            <a:r>
              <a:rPr lang="en-US" dirty="0"/>
              <a:t> </a:t>
            </a:r>
            <a:r>
              <a:rPr lang="en-US" dirty="0" err="1"/>
              <a:t>đỗ</a:t>
            </a:r>
            <a:r>
              <a:rPr lang="en-US" dirty="0"/>
              <a:t>. </a:t>
            </a:r>
            <a:endParaRPr lang="en-US" dirty="0">
              <a:cs typeface="Calibri"/>
            </a:endParaRPr>
          </a:p>
          <a:p>
            <a:r>
              <a:rPr lang="en-US" dirty="0" err="1"/>
              <a:t>Các</a:t>
            </a:r>
            <a:r>
              <a:rPr lang="en-US" dirty="0"/>
              <a:t> bounding box </a:t>
            </a:r>
            <a:r>
              <a:rPr lang="en-US" dirty="0" err="1"/>
              <a:t>và</a:t>
            </a:r>
            <a:r>
              <a:rPr lang="en-US" dirty="0"/>
              <a:t> box </a:t>
            </a:r>
            <a:r>
              <a:rPr lang="en-US" dirty="0" err="1"/>
              <a:t>dự</a:t>
            </a:r>
            <a:r>
              <a:rPr lang="en-US" dirty="0"/>
              <a:t> </a:t>
            </a:r>
            <a:r>
              <a:rPr lang="en-US" dirty="0" err="1"/>
              <a:t>đoán</a:t>
            </a:r>
            <a:r>
              <a:rPr lang="en-US" dirty="0"/>
              <a:t> </a:t>
            </a:r>
            <a:r>
              <a:rPr lang="en-US" dirty="0" err="1"/>
              <a:t>được</a:t>
            </a:r>
            <a:r>
              <a:rPr lang="en-US" dirty="0"/>
              <a:t> </a:t>
            </a:r>
            <a:r>
              <a:rPr lang="en-US" dirty="0" err="1"/>
              <a:t>minh</a:t>
            </a:r>
            <a:r>
              <a:rPr lang="en-US" dirty="0"/>
              <a:t> </a:t>
            </a:r>
            <a:r>
              <a:rPr lang="en-US" dirty="0" err="1"/>
              <a:t>họa</a:t>
            </a:r>
            <a:r>
              <a:rPr lang="en-US" dirty="0"/>
              <a:t> </a:t>
            </a:r>
            <a:r>
              <a:rPr lang="en-US" dirty="0" err="1"/>
              <a:t>trong</a:t>
            </a:r>
            <a:r>
              <a:rPr lang="en-US" dirty="0"/>
              <a:t> </a:t>
            </a:r>
            <a:r>
              <a:rPr lang="en-US" dirty="0" err="1"/>
              <a:t>hình</a:t>
            </a:r>
            <a:r>
              <a:rPr lang="en-US" dirty="0"/>
              <a:t>. Bounding box </a:t>
            </a:r>
            <a:r>
              <a:rPr lang="en-US" dirty="0" err="1"/>
              <a:t>sẽ</a:t>
            </a:r>
            <a:r>
              <a:rPr lang="en-US" dirty="0"/>
              <a:t> </a:t>
            </a:r>
            <a:r>
              <a:rPr lang="en-US" dirty="0" err="1"/>
              <a:t>là</a:t>
            </a:r>
            <a:r>
              <a:rPr lang="en-US" dirty="0"/>
              <a:t> </a:t>
            </a:r>
            <a:r>
              <a:rPr lang="en-US" dirty="0" err="1"/>
              <a:t>hộp</a:t>
            </a:r>
            <a:r>
              <a:rPr lang="en-US" dirty="0"/>
              <a:t> </a:t>
            </a:r>
            <a:r>
              <a:rPr lang="en-US" dirty="0" err="1"/>
              <a:t>đường</a:t>
            </a:r>
            <a:r>
              <a:rPr lang="en-US" dirty="0"/>
              <a:t> bao </a:t>
            </a:r>
            <a:r>
              <a:rPr lang="en-US" dirty="0" err="1"/>
              <a:t>của</a:t>
            </a:r>
            <a:r>
              <a:rPr lang="en-US" dirty="0"/>
              <a:t> </a:t>
            </a:r>
            <a:r>
              <a:rPr lang="en-US" dirty="0" err="1"/>
              <a:t>các</a:t>
            </a:r>
            <a:r>
              <a:rPr lang="en-US" dirty="0"/>
              <a:t> </a:t>
            </a:r>
            <a:r>
              <a:rPr lang="en-US" dirty="0" err="1"/>
              <a:t>xe</a:t>
            </a:r>
            <a:r>
              <a:rPr lang="en-US" dirty="0"/>
              <a:t> </a:t>
            </a:r>
            <a:r>
              <a:rPr lang="en-US" dirty="0" err="1"/>
              <a:t>đã</a:t>
            </a:r>
            <a:r>
              <a:rPr lang="en-US" dirty="0"/>
              <a:t> </a:t>
            </a:r>
            <a:r>
              <a:rPr lang="en-US" dirty="0" err="1"/>
              <a:t>được</a:t>
            </a:r>
            <a:r>
              <a:rPr lang="en-US" dirty="0"/>
              <a:t> </a:t>
            </a:r>
            <a:r>
              <a:rPr lang="en-US" dirty="0" err="1"/>
              <a:t>phát</a:t>
            </a:r>
            <a:r>
              <a:rPr lang="en-US" dirty="0"/>
              <a:t> </a:t>
            </a:r>
            <a:r>
              <a:rPr lang="en-US" dirty="0" err="1"/>
              <a:t>hiện</a:t>
            </a:r>
            <a:r>
              <a:rPr lang="en-US" dirty="0"/>
              <a:t>. box </a:t>
            </a:r>
            <a:r>
              <a:rPr lang="en-US" dirty="0" err="1"/>
              <a:t>dự</a:t>
            </a:r>
            <a:r>
              <a:rPr lang="en-US" dirty="0"/>
              <a:t> </a:t>
            </a:r>
            <a:r>
              <a:rPr lang="en-US" dirty="0" err="1"/>
              <a:t>đoán</a:t>
            </a:r>
            <a:r>
              <a:rPr lang="en-US" dirty="0"/>
              <a:t> </a:t>
            </a:r>
            <a:r>
              <a:rPr lang="en-US" dirty="0" err="1"/>
              <a:t>là</a:t>
            </a:r>
            <a:r>
              <a:rPr lang="en-US" dirty="0"/>
              <a:t> </a:t>
            </a:r>
            <a:r>
              <a:rPr lang="en-US" dirty="0" err="1"/>
              <a:t>hộp</a:t>
            </a:r>
            <a:r>
              <a:rPr lang="en-US" dirty="0"/>
              <a:t> </a:t>
            </a:r>
            <a:r>
              <a:rPr lang="en-US" dirty="0" err="1"/>
              <a:t>đường</a:t>
            </a:r>
            <a:r>
              <a:rPr lang="en-US" dirty="0"/>
              <a:t> bao </a:t>
            </a:r>
            <a:r>
              <a:rPr lang="en-US" dirty="0" err="1"/>
              <a:t>dự</a:t>
            </a:r>
            <a:r>
              <a:rPr lang="en-US" dirty="0"/>
              <a:t> </a:t>
            </a:r>
            <a:r>
              <a:rPr lang="en-US" dirty="0" err="1"/>
              <a:t>đoán</a:t>
            </a:r>
            <a:r>
              <a:rPr lang="en-US" dirty="0"/>
              <a:t> </a:t>
            </a:r>
            <a:r>
              <a:rPr lang="en-US" dirty="0" err="1"/>
              <a:t>của</a:t>
            </a:r>
            <a:r>
              <a:rPr lang="en-US" dirty="0"/>
              <a:t> </a:t>
            </a:r>
            <a:r>
              <a:rPr lang="en-US" dirty="0" err="1"/>
              <a:t>các</a:t>
            </a:r>
            <a:r>
              <a:rPr lang="en-US" dirty="0"/>
              <a:t> </a:t>
            </a:r>
            <a:r>
              <a:rPr lang="en-US" dirty="0" err="1"/>
              <a:t>xe</a:t>
            </a:r>
            <a:r>
              <a:rPr lang="en-US" dirty="0"/>
              <a:t> </a:t>
            </a:r>
            <a:r>
              <a:rPr lang="en-US" dirty="0" err="1"/>
              <a:t>có</a:t>
            </a:r>
            <a:r>
              <a:rPr lang="en-US" dirty="0"/>
              <a:t> </a:t>
            </a:r>
            <a:r>
              <a:rPr lang="en-US" dirty="0" err="1"/>
              <a:t>thể</a:t>
            </a:r>
            <a:r>
              <a:rPr lang="en-US" dirty="0"/>
              <a:t> </a:t>
            </a:r>
            <a:r>
              <a:rPr lang="en-US" dirty="0" err="1"/>
              <a:t>đỗ</a:t>
            </a:r>
            <a:r>
              <a:rPr lang="en-US" dirty="0"/>
              <a:t> (hay </a:t>
            </a:r>
            <a:r>
              <a:rPr lang="en-US" dirty="0" err="1"/>
              <a:t>tương</a:t>
            </a:r>
            <a:r>
              <a:rPr lang="en-US" dirty="0"/>
              <a:t> </a:t>
            </a:r>
            <a:r>
              <a:rPr lang="en-US" dirty="0" err="1"/>
              <a:t>ứng</a:t>
            </a:r>
            <a:r>
              <a:rPr lang="en-US" dirty="0"/>
              <a:t> </a:t>
            </a:r>
            <a:r>
              <a:rPr lang="en-US" dirty="0" err="1"/>
              <a:t>với</a:t>
            </a:r>
            <a:r>
              <a:rPr lang="en-US" dirty="0"/>
              <a:t> 1 </a:t>
            </a:r>
            <a:r>
              <a:rPr lang="en-US" dirty="0" err="1"/>
              <a:t>vị</a:t>
            </a:r>
            <a:r>
              <a:rPr lang="en-US" dirty="0"/>
              <a:t> </a:t>
            </a:r>
            <a:r>
              <a:rPr lang="en-US" dirty="0" err="1"/>
              <a:t>trí</a:t>
            </a:r>
            <a:r>
              <a:rPr lang="en-US" dirty="0"/>
              <a:t> </a:t>
            </a:r>
            <a:r>
              <a:rPr lang="en-US" dirty="0" err="1"/>
              <a:t>đỗ</a:t>
            </a:r>
            <a:r>
              <a:rPr lang="en-US" dirty="0"/>
              <a:t>) </a:t>
            </a:r>
          </a:p>
        </p:txBody>
      </p:sp>
      <p:sp>
        <p:nvSpPr>
          <p:cNvPr id="4" name="Slide Number Placeholder 3"/>
          <p:cNvSpPr>
            <a:spLocks noGrp="1"/>
          </p:cNvSpPr>
          <p:nvPr>
            <p:ph type="sldNum" sz="quarter" idx="5"/>
          </p:nvPr>
        </p:nvSpPr>
        <p:spPr/>
        <p:txBody>
          <a:bodyPr/>
          <a:lstStyle/>
          <a:p>
            <a:fld id="{C67AF424-1DF2-49AE-B154-5809F6427069}" type="slidenum">
              <a:rPr lang="en-US" smtClean="0"/>
              <a:t>9</a:t>
            </a:fld>
            <a:endParaRPr lang="en-US"/>
          </a:p>
        </p:txBody>
      </p:sp>
    </p:spTree>
    <p:extLst>
      <p:ext uri="{BB962C8B-B14F-4D97-AF65-F5344CB8AC3E}">
        <p14:creationId xmlns:p14="http://schemas.microsoft.com/office/powerpoint/2010/main" val="1060815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67E2-5AE2-69A3-5C5E-BA79C88CCC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3D8301-AAC2-30C3-042B-171C96AD45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E9B1C2-3496-AA26-C237-CC6CC940F7D3}"/>
              </a:ext>
            </a:extLst>
          </p:cNvPr>
          <p:cNvSpPr>
            <a:spLocks noGrp="1"/>
          </p:cNvSpPr>
          <p:nvPr>
            <p:ph type="dt" sz="half" idx="10"/>
          </p:nvPr>
        </p:nvSpPr>
        <p:spPr/>
        <p:txBody>
          <a:bodyPr/>
          <a:lstStyle/>
          <a:p>
            <a:fld id="{CC96EB06-D233-4DD2-9BF9-4976F26D2925}" type="datetimeFigureOut">
              <a:rPr lang="en-US" smtClean="0"/>
              <a:t>14/08/2022</a:t>
            </a:fld>
            <a:endParaRPr lang="en-US"/>
          </a:p>
        </p:txBody>
      </p:sp>
      <p:sp>
        <p:nvSpPr>
          <p:cNvPr id="5" name="Footer Placeholder 4">
            <a:extLst>
              <a:ext uri="{FF2B5EF4-FFF2-40B4-BE49-F238E27FC236}">
                <a16:creationId xmlns:a16="http://schemas.microsoft.com/office/drawing/2014/main" id="{07999F97-5363-99ED-36FF-264B4F7BA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02B2C4-8CB7-A881-9820-267722D47D32}"/>
              </a:ext>
            </a:extLst>
          </p:cNvPr>
          <p:cNvSpPr>
            <a:spLocks noGrp="1"/>
          </p:cNvSpPr>
          <p:nvPr>
            <p:ph type="sldNum" sz="quarter" idx="12"/>
          </p:nvPr>
        </p:nvSpPr>
        <p:spPr/>
        <p:txBody>
          <a:bodyPr/>
          <a:lstStyle/>
          <a:p>
            <a:fld id="{CDC53E68-B7C0-410D-A597-4B86ECE43A8B}" type="slidenum">
              <a:rPr lang="en-US" smtClean="0"/>
              <a:t>‹#›</a:t>
            </a:fld>
            <a:endParaRPr lang="en-US"/>
          </a:p>
        </p:txBody>
      </p:sp>
    </p:spTree>
    <p:extLst>
      <p:ext uri="{BB962C8B-B14F-4D97-AF65-F5344CB8AC3E}">
        <p14:creationId xmlns:p14="http://schemas.microsoft.com/office/powerpoint/2010/main" val="66581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3162-0FF3-5806-28BD-8CBD6F0A38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911750-2502-D3A1-7E3E-6BA91529F2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69526-89DC-6F73-5B1B-AAB04BF70547}"/>
              </a:ext>
            </a:extLst>
          </p:cNvPr>
          <p:cNvSpPr>
            <a:spLocks noGrp="1"/>
          </p:cNvSpPr>
          <p:nvPr>
            <p:ph type="dt" sz="half" idx="10"/>
          </p:nvPr>
        </p:nvSpPr>
        <p:spPr/>
        <p:txBody>
          <a:bodyPr/>
          <a:lstStyle/>
          <a:p>
            <a:fld id="{CC96EB06-D233-4DD2-9BF9-4976F26D2925}" type="datetimeFigureOut">
              <a:rPr lang="en-US" smtClean="0"/>
              <a:t>14/08/2022</a:t>
            </a:fld>
            <a:endParaRPr lang="en-US"/>
          </a:p>
        </p:txBody>
      </p:sp>
      <p:sp>
        <p:nvSpPr>
          <p:cNvPr id="5" name="Footer Placeholder 4">
            <a:extLst>
              <a:ext uri="{FF2B5EF4-FFF2-40B4-BE49-F238E27FC236}">
                <a16:creationId xmlns:a16="http://schemas.microsoft.com/office/drawing/2014/main" id="{BEC1A304-E3DF-E3E4-25DA-573CB7E0B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3BE5F-D9B9-3404-46F6-2F512E34551B}"/>
              </a:ext>
            </a:extLst>
          </p:cNvPr>
          <p:cNvSpPr>
            <a:spLocks noGrp="1"/>
          </p:cNvSpPr>
          <p:nvPr>
            <p:ph type="sldNum" sz="quarter" idx="12"/>
          </p:nvPr>
        </p:nvSpPr>
        <p:spPr/>
        <p:txBody>
          <a:bodyPr/>
          <a:lstStyle/>
          <a:p>
            <a:fld id="{CDC53E68-B7C0-410D-A597-4B86ECE43A8B}" type="slidenum">
              <a:rPr lang="en-US" smtClean="0"/>
              <a:t>‹#›</a:t>
            </a:fld>
            <a:endParaRPr lang="en-US"/>
          </a:p>
        </p:txBody>
      </p:sp>
    </p:spTree>
    <p:extLst>
      <p:ext uri="{BB962C8B-B14F-4D97-AF65-F5344CB8AC3E}">
        <p14:creationId xmlns:p14="http://schemas.microsoft.com/office/powerpoint/2010/main" val="2177386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632E81-F9F3-4E8E-D40E-4A4F491D44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861DD9-2DBC-C322-C635-0710324B37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05530-8E7D-1EAC-2C2C-88E8A6A26598}"/>
              </a:ext>
            </a:extLst>
          </p:cNvPr>
          <p:cNvSpPr>
            <a:spLocks noGrp="1"/>
          </p:cNvSpPr>
          <p:nvPr>
            <p:ph type="dt" sz="half" idx="10"/>
          </p:nvPr>
        </p:nvSpPr>
        <p:spPr/>
        <p:txBody>
          <a:bodyPr/>
          <a:lstStyle/>
          <a:p>
            <a:fld id="{CC96EB06-D233-4DD2-9BF9-4976F26D2925}" type="datetimeFigureOut">
              <a:rPr lang="en-US" smtClean="0"/>
              <a:t>14/08/2022</a:t>
            </a:fld>
            <a:endParaRPr lang="en-US"/>
          </a:p>
        </p:txBody>
      </p:sp>
      <p:sp>
        <p:nvSpPr>
          <p:cNvPr id="5" name="Footer Placeholder 4">
            <a:extLst>
              <a:ext uri="{FF2B5EF4-FFF2-40B4-BE49-F238E27FC236}">
                <a16:creationId xmlns:a16="http://schemas.microsoft.com/office/drawing/2014/main" id="{A31E30AC-E1E7-E77F-F703-29DF63D11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E1AD3-401C-C32F-DC8F-DA1331B582C2}"/>
              </a:ext>
            </a:extLst>
          </p:cNvPr>
          <p:cNvSpPr>
            <a:spLocks noGrp="1"/>
          </p:cNvSpPr>
          <p:nvPr>
            <p:ph type="sldNum" sz="quarter" idx="12"/>
          </p:nvPr>
        </p:nvSpPr>
        <p:spPr/>
        <p:txBody>
          <a:bodyPr/>
          <a:lstStyle/>
          <a:p>
            <a:fld id="{CDC53E68-B7C0-410D-A597-4B86ECE43A8B}" type="slidenum">
              <a:rPr lang="en-US" smtClean="0"/>
              <a:t>‹#›</a:t>
            </a:fld>
            <a:endParaRPr lang="en-US"/>
          </a:p>
        </p:txBody>
      </p:sp>
    </p:spTree>
    <p:extLst>
      <p:ext uri="{BB962C8B-B14F-4D97-AF65-F5344CB8AC3E}">
        <p14:creationId xmlns:p14="http://schemas.microsoft.com/office/powerpoint/2010/main" val="3777367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7D31-3BA3-B65A-A067-6E7007C2A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7C8B77-81EE-7DDC-3CE5-1DA4C4A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4BD74-1291-2436-FDD5-C220A10142FB}"/>
              </a:ext>
            </a:extLst>
          </p:cNvPr>
          <p:cNvSpPr>
            <a:spLocks noGrp="1"/>
          </p:cNvSpPr>
          <p:nvPr>
            <p:ph type="dt" sz="half" idx="10"/>
          </p:nvPr>
        </p:nvSpPr>
        <p:spPr/>
        <p:txBody>
          <a:bodyPr/>
          <a:lstStyle/>
          <a:p>
            <a:fld id="{CC96EB06-D233-4DD2-9BF9-4976F26D2925}" type="datetimeFigureOut">
              <a:rPr lang="en-US" smtClean="0"/>
              <a:t>14/08/2022</a:t>
            </a:fld>
            <a:endParaRPr lang="en-US"/>
          </a:p>
        </p:txBody>
      </p:sp>
      <p:sp>
        <p:nvSpPr>
          <p:cNvPr id="5" name="Footer Placeholder 4">
            <a:extLst>
              <a:ext uri="{FF2B5EF4-FFF2-40B4-BE49-F238E27FC236}">
                <a16:creationId xmlns:a16="http://schemas.microsoft.com/office/drawing/2014/main" id="{C41F5E11-F403-74C3-9886-065131116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FF0F8-E87E-E11E-7351-8CF06B0745E0}"/>
              </a:ext>
            </a:extLst>
          </p:cNvPr>
          <p:cNvSpPr>
            <a:spLocks noGrp="1"/>
          </p:cNvSpPr>
          <p:nvPr>
            <p:ph type="sldNum" sz="quarter" idx="12"/>
          </p:nvPr>
        </p:nvSpPr>
        <p:spPr/>
        <p:txBody>
          <a:bodyPr/>
          <a:lstStyle/>
          <a:p>
            <a:fld id="{CDC53E68-B7C0-410D-A597-4B86ECE43A8B}" type="slidenum">
              <a:rPr lang="en-US" smtClean="0"/>
              <a:t>‹#›</a:t>
            </a:fld>
            <a:endParaRPr lang="en-US"/>
          </a:p>
        </p:txBody>
      </p:sp>
    </p:spTree>
    <p:extLst>
      <p:ext uri="{BB962C8B-B14F-4D97-AF65-F5344CB8AC3E}">
        <p14:creationId xmlns:p14="http://schemas.microsoft.com/office/powerpoint/2010/main" val="186956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F517-CC06-F37C-0D1D-E678D0746B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E9B52C-1778-7A94-3D7A-906533818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788705-1E3A-F134-C556-A65F0DE8A6AB}"/>
              </a:ext>
            </a:extLst>
          </p:cNvPr>
          <p:cNvSpPr>
            <a:spLocks noGrp="1"/>
          </p:cNvSpPr>
          <p:nvPr>
            <p:ph type="dt" sz="half" idx="10"/>
          </p:nvPr>
        </p:nvSpPr>
        <p:spPr/>
        <p:txBody>
          <a:bodyPr/>
          <a:lstStyle/>
          <a:p>
            <a:fld id="{CC96EB06-D233-4DD2-9BF9-4976F26D2925}" type="datetimeFigureOut">
              <a:rPr lang="en-US" smtClean="0"/>
              <a:t>14/08/2022</a:t>
            </a:fld>
            <a:endParaRPr lang="en-US"/>
          </a:p>
        </p:txBody>
      </p:sp>
      <p:sp>
        <p:nvSpPr>
          <p:cNvPr id="5" name="Footer Placeholder 4">
            <a:extLst>
              <a:ext uri="{FF2B5EF4-FFF2-40B4-BE49-F238E27FC236}">
                <a16:creationId xmlns:a16="http://schemas.microsoft.com/office/drawing/2014/main" id="{F76EF59B-C908-A0CC-7C3E-D7A20FF1EA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10A72-EED2-9E5C-7CB1-826F88D2D4DA}"/>
              </a:ext>
            </a:extLst>
          </p:cNvPr>
          <p:cNvSpPr>
            <a:spLocks noGrp="1"/>
          </p:cNvSpPr>
          <p:nvPr>
            <p:ph type="sldNum" sz="quarter" idx="12"/>
          </p:nvPr>
        </p:nvSpPr>
        <p:spPr/>
        <p:txBody>
          <a:bodyPr/>
          <a:lstStyle/>
          <a:p>
            <a:fld id="{CDC53E68-B7C0-410D-A597-4B86ECE43A8B}" type="slidenum">
              <a:rPr lang="en-US" smtClean="0"/>
              <a:t>‹#›</a:t>
            </a:fld>
            <a:endParaRPr lang="en-US"/>
          </a:p>
        </p:txBody>
      </p:sp>
    </p:spTree>
    <p:extLst>
      <p:ext uri="{BB962C8B-B14F-4D97-AF65-F5344CB8AC3E}">
        <p14:creationId xmlns:p14="http://schemas.microsoft.com/office/powerpoint/2010/main" val="304566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62388-461D-62CE-08B7-A9D074F44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4B08B6-FDB6-073C-6661-14B43869FB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BEEC59-2819-64A8-C41B-0556D4C78D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48BBD6-C276-F6B8-4B41-FA68E53CBBA5}"/>
              </a:ext>
            </a:extLst>
          </p:cNvPr>
          <p:cNvSpPr>
            <a:spLocks noGrp="1"/>
          </p:cNvSpPr>
          <p:nvPr>
            <p:ph type="dt" sz="half" idx="10"/>
          </p:nvPr>
        </p:nvSpPr>
        <p:spPr/>
        <p:txBody>
          <a:bodyPr/>
          <a:lstStyle/>
          <a:p>
            <a:fld id="{CC96EB06-D233-4DD2-9BF9-4976F26D2925}" type="datetimeFigureOut">
              <a:rPr lang="en-US" smtClean="0"/>
              <a:t>14/08/2022</a:t>
            </a:fld>
            <a:endParaRPr lang="en-US"/>
          </a:p>
        </p:txBody>
      </p:sp>
      <p:sp>
        <p:nvSpPr>
          <p:cNvPr id="6" name="Footer Placeholder 5">
            <a:extLst>
              <a:ext uri="{FF2B5EF4-FFF2-40B4-BE49-F238E27FC236}">
                <a16:creationId xmlns:a16="http://schemas.microsoft.com/office/drawing/2014/main" id="{DBD11DD4-2417-F2F4-B7F8-335C4A1E0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B4551D-38B7-9DCD-C48C-C105EABC14BE}"/>
              </a:ext>
            </a:extLst>
          </p:cNvPr>
          <p:cNvSpPr>
            <a:spLocks noGrp="1"/>
          </p:cNvSpPr>
          <p:nvPr>
            <p:ph type="sldNum" sz="quarter" idx="12"/>
          </p:nvPr>
        </p:nvSpPr>
        <p:spPr/>
        <p:txBody>
          <a:bodyPr/>
          <a:lstStyle/>
          <a:p>
            <a:fld id="{CDC53E68-B7C0-410D-A597-4B86ECE43A8B}" type="slidenum">
              <a:rPr lang="en-US" smtClean="0"/>
              <a:t>‹#›</a:t>
            </a:fld>
            <a:endParaRPr lang="en-US"/>
          </a:p>
        </p:txBody>
      </p:sp>
    </p:spTree>
    <p:extLst>
      <p:ext uri="{BB962C8B-B14F-4D97-AF65-F5344CB8AC3E}">
        <p14:creationId xmlns:p14="http://schemas.microsoft.com/office/powerpoint/2010/main" val="10091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4626D-6572-B8C9-7A77-1DA4FDD979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3DE167-E834-9AA7-BD99-700F5EC5B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319A55-CC21-9FE5-4343-2E7929FE37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9DDFE4-6019-CADA-E7B7-DDD2CE39D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BAD1A4-7FEB-0CF7-830D-E8C8E29FD5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DAE645-6CAB-426A-9519-BD7E1DCD18F5}"/>
              </a:ext>
            </a:extLst>
          </p:cNvPr>
          <p:cNvSpPr>
            <a:spLocks noGrp="1"/>
          </p:cNvSpPr>
          <p:nvPr>
            <p:ph type="dt" sz="half" idx="10"/>
          </p:nvPr>
        </p:nvSpPr>
        <p:spPr/>
        <p:txBody>
          <a:bodyPr/>
          <a:lstStyle/>
          <a:p>
            <a:fld id="{CC96EB06-D233-4DD2-9BF9-4976F26D2925}" type="datetimeFigureOut">
              <a:rPr lang="en-US" smtClean="0"/>
              <a:t>14/08/2022</a:t>
            </a:fld>
            <a:endParaRPr lang="en-US"/>
          </a:p>
        </p:txBody>
      </p:sp>
      <p:sp>
        <p:nvSpPr>
          <p:cNvPr id="8" name="Footer Placeholder 7">
            <a:extLst>
              <a:ext uri="{FF2B5EF4-FFF2-40B4-BE49-F238E27FC236}">
                <a16:creationId xmlns:a16="http://schemas.microsoft.com/office/drawing/2014/main" id="{04979830-DBAB-E962-6371-7823104B6E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3A187E-4C6C-9CE1-0003-D9F6FA4714E8}"/>
              </a:ext>
            </a:extLst>
          </p:cNvPr>
          <p:cNvSpPr>
            <a:spLocks noGrp="1"/>
          </p:cNvSpPr>
          <p:nvPr>
            <p:ph type="sldNum" sz="quarter" idx="12"/>
          </p:nvPr>
        </p:nvSpPr>
        <p:spPr/>
        <p:txBody>
          <a:bodyPr/>
          <a:lstStyle/>
          <a:p>
            <a:fld id="{CDC53E68-B7C0-410D-A597-4B86ECE43A8B}" type="slidenum">
              <a:rPr lang="en-US" smtClean="0"/>
              <a:t>‹#›</a:t>
            </a:fld>
            <a:endParaRPr lang="en-US"/>
          </a:p>
        </p:txBody>
      </p:sp>
    </p:spTree>
    <p:extLst>
      <p:ext uri="{BB962C8B-B14F-4D97-AF65-F5344CB8AC3E}">
        <p14:creationId xmlns:p14="http://schemas.microsoft.com/office/powerpoint/2010/main" val="3834548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FDDC-75E4-8D7F-50EA-D4B3ACF06B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9D6BCE-FEF2-C3B8-5C73-FD4337739703}"/>
              </a:ext>
            </a:extLst>
          </p:cNvPr>
          <p:cNvSpPr>
            <a:spLocks noGrp="1"/>
          </p:cNvSpPr>
          <p:nvPr>
            <p:ph type="dt" sz="half" idx="10"/>
          </p:nvPr>
        </p:nvSpPr>
        <p:spPr/>
        <p:txBody>
          <a:bodyPr/>
          <a:lstStyle/>
          <a:p>
            <a:fld id="{CC96EB06-D233-4DD2-9BF9-4976F26D2925}" type="datetimeFigureOut">
              <a:rPr lang="en-US" smtClean="0"/>
              <a:t>14/08/2022</a:t>
            </a:fld>
            <a:endParaRPr lang="en-US"/>
          </a:p>
        </p:txBody>
      </p:sp>
      <p:sp>
        <p:nvSpPr>
          <p:cNvPr id="4" name="Footer Placeholder 3">
            <a:extLst>
              <a:ext uri="{FF2B5EF4-FFF2-40B4-BE49-F238E27FC236}">
                <a16:creationId xmlns:a16="http://schemas.microsoft.com/office/drawing/2014/main" id="{603A7E2A-4AA3-736D-CF50-63C046E7B7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DCDC51-238B-0F81-A8CF-A7DFE761B4A5}"/>
              </a:ext>
            </a:extLst>
          </p:cNvPr>
          <p:cNvSpPr>
            <a:spLocks noGrp="1"/>
          </p:cNvSpPr>
          <p:nvPr>
            <p:ph type="sldNum" sz="quarter" idx="12"/>
          </p:nvPr>
        </p:nvSpPr>
        <p:spPr/>
        <p:txBody>
          <a:bodyPr/>
          <a:lstStyle/>
          <a:p>
            <a:fld id="{CDC53E68-B7C0-410D-A597-4B86ECE43A8B}" type="slidenum">
              <a:rPr lang="en-US" smtClean="0"/>
              <a:t>‹#›</a:t>
            </a:fld>
            <a:endParaRPr lang="en-US"/>
          </a:p>
        </p:txBody>
      </p:sp>
    </p:spTree>
    <p:extLst>
      <p:ext uri="{BB962C8B-B14F-4D97-AF65-F5344CB8AC3E}">
        <p14:creationId xmlns:p14="http://schemas.microsoft.com/office/powerpoint/2010/main" val="828833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504F16-5920-51F1-C99A-68DEA8583155}"/>
              </a:ext>
            </a:extLst>
          </p:cNvPr>
          <p:cNvSpPr>
            <a:spLocks noGrp="1"/>
          </p:cNvSpPr>
          <p:nvPr>
            <p:ph type="dt" sz="half" idx="10"/>
          </p:nvPr>
        </p:nvSpPr>
        <p:spPr/>
        <p:txBody>
          <a:bodyPr/>
          <a:lstStyle/>
          <a:p>
            <a:fld id="{CC96EB06-D233-4DD2-9BF9-4976F26D2925}" type="datetimeFigureOut">
              <a:rPr lang="en-US" smtClean="0"/>
              <a:t>14/08/2022</a:t>
            </a:fld>
            <a:endParaRPr lang="en-US"/>
          </a:p>
        </p:txBody>
      </p:sp>
      <p:sp>
        <p:nvSpPr>
          <p:cNvPr id="3" name="Footer Placeholder 2">
            <a:extLst>
              <a:ext uri="{FF2B5EF4-FFF2-40B4-BE49-F238E27FC236}">
                <a16:creationId xmlns:a16="http://schemas.microsoft.com/office/drawing/2014/main" id="{C9387DF3-C666-FDFA-FD75-C1BB626A0B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98DC7A-63E5-9BB7-15A3-6EECE7F0FB4E}"/>
              </a:ext>
            </a:extLst>
          </p:cNvPr>
          <p:cNvSpPr>
            <a:spLocks noGrp="1"/>
          </p:cNvSpPr>
          <p:nvPr>
            <p:ph type="sldNum" sz="quarter" idx="12"/>
          </p:nvPr>
        </p:nvSpPr>
        <p:spPr/>
        <p:txBody>
          <a:bodyPr/>
          <a:lstStyle/>
          <a:p>
            <a:fld id="{CDC53E68-B7C0-410D-A597-4B86ECE43A8B}" type="slidenum">
              <a:rPr lang="en-US" smtClean="0"/>
              <a:t>‹#›</a:t>
            </a:fld>
            <a:endParaRPr lang="en-US"/>
          </a:p>
        </p:txBody>
      </p:sp>
    </p:spTree>
    <p:extLst>
      <p:ext uri="{BB962C8B-B14F-4D97-AF65-F5344CB8AC3E}">
        <p14:creationId xmlns:p14="http://schemas.microsoft.com/office/powerpoint/2010/main" val="240995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49261-0703-106F-7041-40C107CEBC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3A42F7-E436-FB78-E058-70308507E9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5BB624-4F4C-C58E-F9AF-61F8C2821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016274-D384-C2F8-D03B-05DE390E4A45}"/>
              </a:ext>
            </a:extLst>
          </p:cNvPr>
          <p:cNvSpPr>
            <a:spLocks noGrp="1"/>
          </p:cNvSpPr>
          <p:nvPr>
            <p:ph type="dt" sz="half" idx="10"/>
          </p:nvPr>
        </p:nvSpPr>
        <p:spPr/>
        <p:txBody>
          <a:bodyPr/>
          <a:lstStyle/>
          <a:p>
            <a:fld id="{CC96EB06-D233-4DD2-9BF9-4976F26D2925}" type="datetimeFigureOut">
              <a:rPr lang="en-US" smtClean="0"/>
              <a:t>14/08/2022</a:t>
            </a:fld>
            <a:endParaRPr lang="en-US"/>
          </a:p>
        </p:txBody>
      </p:sp>
      <p:sp>
        <p:nvSpPr>
          <p:cNvPr id="6" name="Footer Placeholder 5">
            <a:extLst>
              <a:ext uri="{FF2B5EF4-FFF2-40B4-BE49-F238E27FC236}">
                <a16:creationId xmlns:a16="http://schemas.microsoft.com/office/drawing/2014/main" id="{9326BCDF-D2D1-3226-A4B5-F147F97979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5A2425-403F-FE4C-6899-4D3BF5F3FADE}"/>
              </a:ext>
            </a:extLst>
          </p:cNvPr>
          <p:cNvSpPr>
            <a:spLocks noGrp="1"/>
          </p:cNvSpPr>
          <p:nvPr>
            <p:ph type="sldNum" sz="quarter" idx="12"/>
          </p:nvPr>
        </p:nvSpPr>
        <p:spPr/>
        <p:txBody>
          <a:bodyPr/>
          <a:lstStyle/>
          <a:p>
            <a:fld id="{CDC53E68-B7C0-410D-A597-4B86ECE43A8B}" type="slidenum">
              <a:rPr lang="en-US" smtClean="0"/>
              <a:t>‹#›</a:t>
            </a:fld>
            <a:endParaRPr lang="en-US"/>
          </a:p>
        </p:txBody>
      </p:sp>
    </p:spTree>
    <p:extLst>
      <p:ext uri="{BB962C8B-B14F-4D97-AF65-F5344CB8AC3E}">
        <p14:creationId xmlns:p14="http://schemas.microsoft.com/office/powerpoint/2010/main" val="310847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6846-4462-AB01-DE09-C04CA19701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952AA-80FB-90B6-0C2F-A6910BB4B0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29919C-4218-96DA-AEB1-1BD23F22C0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AE9855-31BF-8D38-7A5D-25BA61B14A34}"/>
              </a:ext>
            </a:extLst>
          </p:cNvPr>
          <p:cNvSpPr>
            <a:spLocks noGrp="1"/>
          </p:cNvSpPr>
          <p:nvPr>
            <p:ph type="dt" sz="half" idx="10"/>
          </p:nvPr>
        </p:nvSpPr>
        <p:spPr/>
        <p:txBody>
          <a:bodyPr/>
          <a:lstStyle/>
          <a:p>
            <a:fld id="{CC96EB06-D233-4DD2-9BF9-4976F26D2925}" type="datetimeFigureOut">
              <a:rPr lang="en-US" smtClean="0"/>
              <a:t>14/08/2022</a:t>
            </a:fld>
            <a:endParaRPr lang="en-US"/>
          </a:p>
        </p:txBody>
      </p:sp>
      <p:sp>
        <p:nvSpPr>
          <p:cNvPr id="6" name="Footer Placeholder 5">
            <a:extLst>
              <a:ext uri="{FF2B5EF4-FFF2-40B4-BE49-F238E27FC236}">
                <a16:creationId xmlns:a16="http://schemas.microsoft.com/office/drawing/2014/main" id="{B9075886-8DF9-8052-08BF-319B3A32CF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619FA5-67AB-87E1-8083-29D1A061B1D3}"/>
              </a:ext>
            </a:extLst>
          </p:cNvPr>
          <p:cNvSpPr>
            <a:spLocks noGrp="1"/>
          </p:cNvSpPr>
          <p:nvPr>
            <p:ph type="sldNum" sz="quarter" idx="12"/>
          </p:nvPr>
        </p:nvSpPr>
        <p:spPr/>
        <p:txBody>
          <a:bodyPr/>
          <a:lstStyle/>
          <a:p>
            <a:fld id="{CDC53E68-B7C0-410D-A597-4B86ECE43A8B}" type="slidenum">
              <a:rPr lang="en-US" smtClean="0"/>
              <a:t>‹#›</a:t>
            </a:fld>
            <a:endParaRPr lang="en-US"/>
          </a:p>
        </p:txBody>
      </p:sp>
    </p:spTree>
    <p:extLst>
      <p:ext uri="{BB962C8B-B14F-4D97-AF65-F5344CB8AC3E}">
        <p14:creationId xmlns:p14="http://schemas.microsoft.com/office/powerpoint/2010/main" val="90373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FCB1A6-11C9-724D-E6DC-813DAE50CD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765174-804C-997B-6FFF-38E128A124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7AAC41-BFB0-8F47-C89C-BFEC1F2884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96EB06-D233-4DD2-9BF9-4976F26D2925}" type="datetimeFigureOut">
              <a:rPr lang="en-US" smtClean="0"/>
              <a:t>14/08/2022</a:t>
            </a:fld>
            <a:endParaRPr lang="en-US"/>
          </a:p>
        </p:txBody>
      </p:sp>
      <p:sp>
        <p:nvSpPr>
          <p:cNvPr id="5" name="Footer Placeholder 4">
            <a:extLst>
              <a:ext uri="{FF2B5EF4-FFF2-40B4-BE49-F238E27FC236}">
                <a16:creationId xmlns:a16="http://schemas.microsoft.com/office/drawing/2014/main" id="{13B5BF35-916A-8113-4C56-3DF93453D0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E646D5-4BB9-7FC5-5065-B53081ED74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53E68-B7C0-410D-A597-4B86ECE43A8B}" type="slidenum">
              <a:rPr lang="en-US" smtClean="0"/>
              <a:t>‹#›</a:t>
            </a:fld>
            <a:endParaRPr lang="en-US"/>
          </a:p>
        </p:txBody>
      </p:sp>
    </p:spTree>
    <p:extLst>
      <p:ext uri="{BB962C8B-B14F-4D97-AF65-F5344CB8AC3E}">
        <p14:creationId xmlns:p14="http://schemas.microsoft.com/office/powerpoint/2010/main" val="4240332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comments" Target="../comments/comment1.xml"/><Relationship Id="rId4" Type="http://schemas.openxmlformats.org/officeDocument/2006/relationships/image" Target="../media/image5.svg"/><Relationship Id="rId9"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ign&#10;&#10;Description automatically generated">
            <a:extLst>
              <a:ext uri="{FF2B5EF4-FFF2-40B4-BE49-F238E27FC236}">
                <a16:creationId xmlns:a16="http://schemas.microsoft.com/office/drawing/2014/main" id="{28674C75-3EE1-46E6-8332-2AE7C1480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369"/>
            <a:ext cx="1431235" cy="2111601"/>
          </a:xfrm>
          <a:prstGeom prst="rect">
            <a:avLst/>
          </a:prstGeom>
        </p:spPr>
      </p:pic>
      <p:sp>
        <p:nvSpPr>
          <p:cNvPr id="7" name="TextBox 6">
            <a:extLst>
              <a:ext uri="{FF2B5EF4-FFF2-40B4-BE49-F238E27FC236}">
                <a16:creationId xmlns:a16="http://schemas.microsoft.com/office/drawing/2014/main" id="{8102A602-3C55-46D6-B730-751847DB5923}"/>
              </a:ext>
            </a:extLst>
          </p:cNvPr>
          <p:cNvSpPr txBox="1"/>
          <p:nvPr/>
        </p:nvSpPr>
        <p:spPr>
          <a:xfrm>
            <a:off x="2175324" y="693801"/>
            <a:ext cx="7841352" cy="1446550"/>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BÁO CÁO </a:t>
            </a:r>
          </a:p>
          <a:p>
            <a:pPr algn="ctr"/>
            <a:r>
              <a:rPr lang="en-US" sz="4400" b="1">
                <a:latin typeface="Arial" panose="020B0604020202020204" pitchFamily="34" charset="0"/>
                <a:cs typeface="Arial" panose="020B0604020202020204" pitchFamily="34" charset="0"/>
              </a:rPr>
              <a:t>ĐỒ ÁN TỐT NGHIỆP</a:t>
            </a:r>
          </a:p>
        </p:txBody>
      </p:sp>
      <p:sp>
        <p:nvSpPr>
          <p:cNvPr id="8" name="TextBox 7">
            <a:extLst>
              <a:ext uri="{FF2B5EF4-FFF2-40B4-BE49-F238E27FC236}">
                <a16:creationId xmlns:a16="http://schemas.microsoft.com/office/drawing/2014/main" id="{BB450522-2F56-42F6-9CC4-0B69AA117D45}"/>
              </a:ext>
            </a:extLst>
          </p:cNvPr>
          <p:cNvSpPr txBox="1"/>
          <p:nvPr/>
        </p:nvSpPr>
        <p:spPr>
          <a:xfrm>
            <a:off x="844994" y="2836771"/>
            <a:ext cx="10502010" cy="1446550"/>
          </a:xfrm>
          <a:prstGeom prst="rect">
            <a:avLst/>
          </a:prstGeom>
          <a:noFill/>
        </p:spPr>
        <p:txBody>
          <a:bodyPr wrap="square" rtlCol="0">
            <a:spAutoFit/>
          </a:bodyPr>
          <a:lstStyle/>
          <a:p>
            <a:pPr algn="ctr"/>
            <a:r>
              <a:rPr lang="en-US" sz="4400" b="1">
                <a:effectLst/>
                <a:latin typeface="Arial" panose="020B0604020202020204" pitchFamily="34" charset="0"/>
                <a:ea typeface="Calibri" panose="020F0502020204030204" pitchFamily="34" charset="0"/>
                <a:cs typeface="Arial" panose="020B0604020202020204" pitchFamily="34" charset="0"/>
              </a:rPr>
              <a:t>Hệ thống cho thuê – chia sẻ </a:t>
            </a:r>
          </a:p>
          <a:p>
            <a:pPr algn="ctr"/>
            <a:r>
              <a:rPr lang="en-US" sz="4400" b="1">
                <a:effectLst/>
                <a:latin typeface="Arial" panose="020B0604020202020204" pitchFamily="34" charset="0"/>
                <a:ea typeface="Calibri" panose="020F0502020204030204" pitchFamily="34" charset="0"/>
                <a:cs typeface="Arial" panose="020B0604020202020204" pitchFamily="34" charset="0"/>
              </a:rPr>
              <a:t>xe đạp công cộng </a:t>
            </a:r>
            <a:endParaRPr lang="en-US" sz="4400" b="1">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D66476E-126A-4530-98D8-467C1FFF9AEC}"/>
              </a:ext>
            </a:extLst>
          </p:cNvPr>
          <p:cNvSpPr txBox="1"/>
          <p:nvPr/>
        </p:nvSpPr>
        <p:spPr>
          <a:xfrm>
            <a:off x="410816" y="5218450"/>
            <a:ext cx="5453576" cy="523220"/>
          </a:xfrm>
          <a:prstGeom prst="rect">
            <a:avLst/>
          </a:prstGeom>
          <a:noFill/>
        </p:spPr>
        <p:txBody>
          <a:bodyPr wrap="square" rtlCol="0">
            <a:spAutoFit/>
          </a:bodyPr>
          <a:lstStyle/>
          <a:p>
            <a:r>
              <a:rPr lang="en-US" sz="2800"/>
              <a:t>GVHD: TS. </a:t>
            </a:r>
            <a:r>
              <a:rPr lang="en-US" sz="2800" err="1"/>
              <a:t>Phùng</a:t>
            </a:r>
            <a:r>
              <a:rPr lang="en-US" sz="2800"/>
              <a:t> </a:t>
            </a:r>
            <a:r>
              <a:rPr lang="en-US" sz="2800" err="1"/>
              <a:t>Thị</a:t>
            </a:r>
            <a:r>
              <a:rPr lang="en-US" sz="2800"/>
              <a:t> </a:t>
            </a:r>
            <a:r>
              <a:rPr lang="en-US" sz="2800" err="1"/>
              <a:t>Kiều</a:t>
            </a:r>
            <a:r>
              <a:rPr lang="en-US" sz="2800"/>
              <a:t> </a:t>
            </a:r>
            <a:r>
              <a:rPr lang="en-US" sz="2800" err="1"/>
              <a:t>Hà</a:t>
            </a:r>
            <a:endParaRPr lang="en-US" sz="2800"/>
          </a:p>
        </p:txBody>
      </p:sp>
      <p:sp>
        <p:nvSpPr>
          <p:cNvPr id="10" name="TextBox 9">
            <a:extLst>
              <a:ext uri="{FF2B5EF4-FFF2-40B4-BE49-F238E27FC236}">
                <a16:creationId xmlns:a16="http://schemas.microsoft.com/office/drawing/2014/main" id="{7E9932F2-03D6-4128-BC43-A6B35D17C1DC}"/>
              </a:ext>
            </a:extLst>
          </p:cNvPr>
          <p:cNvSpPr txBox="1"/>
          <p:nvPr/>
        </p:nvSpPr>
        <p:spPr>
          <a:xfrm>
            <a:off x="6327610" y="4570554"/>
            <a:ext cx="6069494" cy="1563377"/>
          </a:xfrm>
          <a:prstGeom prst="rect">
            <a:avLst/>
          </a:prstGeom>
          <a:noFill/>
        </p:spPr>
        <p:txBody>
          <a:bodyPr wrap="square" rtlCol="0">
            <a:spAutoFit/>
          </a:bodyPr>
          <a:lstStyle/>
          <a:p>
            <a:pPr algn="just">
              <a:lnSpc>
                <a:spcPct val="150000"/>
              </a:lnSpc>
            </a:pPr>
            <a:r>
              <a:rPr lang="en-US" sz="2200" err="1">
                <a:cs typeface="Arial" panose="020B0604020202020204" pitchFamily="34" charset="0"/>
              </a:rPr>
              <a:t>Sinh</a:t>
            </a:r>
            <a:r>
              <a:rPr lang="en-US" sz="2200">
                <a:cs typeface="Arial" panose="020B0604020202020204" pitchFamily="34" charset="0"/>
              </a:rPr>
              <a:t> </a:t>
            </a:r>
            <a:r>
              <a:rPr lang="en-US" sz="2200" err="1">
                <a:cs typeface="Arial" panose="020B0604020202020204" pitchFamily="34" charset="0"/>
              </a:rPr>
              <a:t>viên</a:t>
            </a:r>
            <a:r>
              <a:rPr lang="en-US" sz="2200">
                <a:cs typeface="Arial" panose="020B0604020202020204" pitchFamily="34" charset="0"/>
              </a:rPr>
              <a:t> </a:t>
            </a:r>
            <a:r>
              <a:rPr lang="en-US" sz="2200" err="1">
                <a:cs typeface="Arial" panose="020B0604020202020204" pitchFamily="34" charset="0"/>
              </a:rPr>
              <a:t>thực</a:t>
            </a:r>
            <a:r>
              <a:rPr lang="en-US" sz="2200">
                <a:cs typeface="Arial" panose="020B0604020202020204" pitchFamily="34" charset="0"/>
              </a:rPr>
              <a:t> </a:t>
            </a:r>
            <a:r>
              <a:rPr lang="en-US" sz="2200" err="1">
                <a:cs typeface="Arial" panose="020B0604020202020204" pitchFamily="34" charset="0"/>
              </a:rPr>
              <a:t>hiện</a:t>
            </a:r>
            <a:r>
              <a:rPr lang="en-US" sz="2200">
                <a:cs typeface="Arial" panose="020B0604020202020204" pitchFamily="34" charset="0"/>
              </a:rPr>
              <a:t>:</a:t>
            </a:r>
          </a:p>
          <a:p>
            <a:pPr algn="just">
              <a:lnSpc>
                <a:spcPct val="150000"/>
              </a:lnSpc>
            </a:pPr>
            <a:r>
              <a:rPr lang="en-US" sz="2200">
                <a:cs typeface="Arial" panose="020B0604020202020204" pitchFamily="34" charset="0"/>
              </a:rPr>
              <a:t>	Phạm Hồng Đạt	     20172459</a:t>
            </a:r>
          </a:p>
          <a:p>
            <a:pPr algn="just">
              <a:lnSpc>
                <a:spcPct val="150000"/>
              </a:lnSpc>
            </a:pPr>
            <a:r>
              <a:rPr lang="en-US" sz="2200" err="1">
                <a:cs typeface="Arial" panose="020B0604020202020204" pitchFamily="34" charset="0"/>
              </a:rPr>
              <a:t>Lớp</a:t>
            </a:r>
            <a:r>
              <a:rPr lang="en-US" sz="2200">
                <a:cs typeface="Arial" panose="020B0604020202020204" pitchFamily="34" charset="0"/>
              </a:rPr>
              <a:t>: ĐTVT.09 – </a:t>
            </a:r>
            <a:r>
              <a:rPr lang="en-US" sz="2200" err="1">
                <a:cs typeface="Arial" panose="020B0604020202020204" pitchFamily="34" charset="0"/>
              </a:rPr>
              <a:t>Khóa</a:t>
            </a:r>
            <a:r>
              <a:rPr lang="en-US" sz="2200">
                <a:cs typeface="Arial" panose="020B0604020202020204" pitchFamily="34" charset="0"/>
              </a:rPr>
              <a:t> 62</a:t>
            </a:r>
          </a:p>
        </p:txBody>
      </p:sp>
    </p:spTree>
    <p:extLst>
      <p:ext uri="{BB962C8B-B14F-4D97-AF65-F5344CB8AC3E}">
        <p14:creationId xmlns:p14="http://schemas.microsoft.com/office/powerpoint/2010/main" val="231073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75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2E7F5-8C5F-464B-9828-42181653FC33}"/>
              </a:ext>
            </a:extLst>
          </p:cNvPr>
          <p:cNvSpPr>
            <a:spLocks noGrp="1"/>
          </p:cNvSpPr>
          <p:nvPr>
            <p:ph type="sldNum" sz="quarter" idx="12"/>
          </p:nvPr>
        </p:nvSpPr>
        <p:spPr/>
        <p:txBody>
          <a:bodyPr/>
          <a:lstStyle/>
          <a:p>
            <a:fld id="{EA39F30C-FFCB-444B-9DDF-C9AD225A8E7F}" type="slidenum">
              <a:rPr lang="en-US" sz="1600" smtClean="0">
                <a:solidFill>
                  <a:schemeClr val="tx1"/>
                </a:solidFill>
              </a:rPr>
              <a:t>10</a:t>
            </a:fld>
            <a:endParaRPr lang="en-US" sz="1600">
              <a:solidFill>
                <a:schemeClr val="tx1"/>
              </a:solidFill>
            </a:endParaRPr>
          </a:p>
        </p:txBody>
      </p:sp>
      <p:sp>
        <p:nvSpPr>
          <p:cNvPr id="3" name="Rectangle 2">
            <a:extLst>
              <a:ext uri="{FF2B5EF4-FFF2-40B4-BE49-F238E27FC236}">
                <a16:creationId xmlns:a16="http://schemas.microsoft.com/office/drawing/2014/main" id="{987784DC-451E-4B14-B40F-D8C7F28D604D}"/>
              </a:ext>
            </a:extLst>
          </p:cNvPr>
          <p:cNvSpPr/>
          <p:nvPr/>
        </p:nvSpPr>
        <p:spPr>
          <a:xfrm>
            <a:off x="0" y="275924"/>
            <a:ext cx="3949148" cy="5854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2800" b="1" err="1"/>
              <a:t>Xây</a:t>
            </a:r>
            <a:r>
              <a:rPr lang="en-US" sz="2800" b="1"/>
              <a:t> </a:t>
            </a:r>
            <a:r>
              <a:rPr lang="en-US" sz="2800" b="1" err="1"/>
              <a:t>dựng</a:t>
            </a:r>
            <a:r>
              <a:rPr lang="en-US" sz="2800" b="1"/>
              <a:t> ý </a:t>
            </a:r>
            <a:r>
              <a:rPr lang="en-US" sz="2800" b="1" err="1"/>
              <a:t>tưởng</a:t>
            </a:r>
            <a:endParaRPr lang="en-US" sz="2800" b="1"/>
          </a:p>
        </p:txBody>
      </p:sp>
      <p:sp>
        <p:nvSpPr>
          <p:cNvPr id="4" name="Content Placeholder 2">
            <a:extLst>
              <a:ext uri="{FF2B5EF4-FFF2-40B4-BE49-F238E27FC236}">
                <a16:creationId xmlns:a16="http://schemas.microsoft.com/office/drawing/2014/main" id="{4CA44532-B998-3B16-A42D-0457391C30C7}"/>
              </a:ext>
            </a:extLst>
          </p:cNvPr>
          <p:cNvSpPr txBox="1">
            <a:spLocks/>
          </p:cNvSpPr>
          <p:nvPr/>
        </p:nvSpPr>
        <p:spPr>
          <a:xfrm>
            <a:off x="338736" y="4473616"/>
            <a:ext cx="10501748" cy="140129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0000"/>
              </a:lnSpc>
              <a:spcAft>
                <a:spcPts val="600"/>
              </a:spcAft>
              <a:buNone/>
            </a:pPr>
            <a:endParaRPr lang="en-US" sz="2000">
              <a:effectLst/>
            </a:endParaRPr>
          </a:p>
        </p:txBody>
      </p:sp>
      <p:sp>
        <p:nvSpPr>
          <p:cNvPr id="33" name="Content Placeholder 2">
            <a:extLst>
              <a:ext uri="{FF2B5EF4-FFF2-40B4-BE49-F238E27FC236}">
                <a16:creationId xmlns:a16="http://schemas.microsoft.com/office/drawing/2014/main" id="{6BE90E09-D17E-9D93-2A65-2AB46A144FE6}"/>
              </a:ext>
            </a:extLst>
          </p:cNvPr>
          <p:cNvSpPr txBox="1">
            <a:spLocks/>
          </p:cNvSpPr>
          <p:nvPr/>
        </p:nvSpPr>
        <p:spPr>
          <a:xfrm>
            <a:off x="338736" y="4473616"/>
            <a:ext cx="10501748" cy="140129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0000"/>
              </a:lnSpc>
              <a:spcAft>
                <a:spcPts val="600"/>
              </a:spcAft>
              <a:buNone/>
            </a:pPr>
            <a:endParaRPr lang="en-US" sz="2000">
              <a:effectLst/>
            </a:endParaRPr>
          </a:p>
        </p:txBody>
      </p:sp>
      <p:pic>
        <p:nvPicPr>
          <p:cNvPr id="34" name="Picture 8" descr="Servers ">
            <a:extLst>
              <a:ext uri="{FF2B5EF4-FFF2-40B4-BE49-F238E27FC236}">
                <a16:creationId xmlns:a16="http://schemas.microsoft.com/office/drawing/2014/main" id="{3110C034-FCC8-ADC3-0AE1-B3F159C75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863" y="1943634"/>
            <a:ext cx="673532" cy="6735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6">
            <a:extLst>
              <a:ext uri="{FF2B5EF4-FFF2-40B4-BE49-F238E27FC236}">
                <a16:creationId xmlns:a16="http://schemas.microsoft.com/office/drawing/2014/main" id="{7208228F-53AF-C924-83CD-A238CAA1BEA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0392935" y="1696570"/>
            <a:ext cx="977175" cy="97717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F1C16F8-2CC0-8A7B-1182-B01CEC801CA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326422" y="4712048"/>
            <a:ext cx="1162862" cy="1162862"/>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Down 2">
            <a:extLst>
              <a:ext uri="{FF2B5EF4-FFF2-40B4-BE49-F238E27FC236}">
                <a16:creationId xmlns:a16="http://schemas.microsoft.com/office/drawing/2014/main" id="{91D3CB1F-43E3-93F2-110D-5D119D2115D3}"/>
              </a:ext>
            </a:extLst>
          </p:cNvPr>
          <p:cNvSpPr/>
          <p:nvPr/>
        </p:nvSpPr>
        <p:spPr>
          <a:xfrm>
            <a:off x="6511770" y="2855598"/>
            <a:ext cx="379294" cy="1945001"/>
          </a:xfrm>
          <a:prstGeom prst="downArrow">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7">
            <a:extLst>
              <a:ext uri="{FF2B5EF4-FFF2-40B4-BE49-F238E27FC236}">
                <a16:creationId xmlns:a16="http://schemas.microsoft.com/office/drawing/2014/main" id="{9203CEFC-07CE-0935-85D8-F6F03250F710}"/>
              </a:ext>
            </a:extLst>
          </p:cNvPr>
          <p:cNvSpPr/>
          <p:nvPr/>
        </p:nvSpPr>
        <p:spPr>
          <a:xfrm>
            <a:off x="10742136" y="1146675"/>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40" name="Oval 53">
            <a:extLst>
              <a:ext uri="{FF2B5EF4-FFF2-40B4-BE49-F238E27FC236}">
                <a16:creationId xmlns:a16="http://schemas.microsoft.com/office/drawing/2014/main" id="{0F147F96-0CA0-9446-4A64-6AF768FC2854}"/>
              </a:ext>
            </a:extLst>
          </p:cNvPr>
          <p:cNvSpPr/>
          <p:nvPr/>
        </p:nvSpPr>
        <p:spPr>
          <a:xfrm>
            <a:off x="6174022" y="3542503"/>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42" name="Oval 55">
            <a:extLst>
              <a:ext uri="{FF2B5EF4-FFF2-40B4-BE49-F238E27FC236}">
                <a16:creationId xmlns:a16="http://schemas.microsoft.com/office/drawing/2014/main" id="{C9AAD93C-B363-9E3A-A17B-B9C72595FE58}"/>
              </a:ext>
            </a:extLst>
          </p:cNvPr>
          <p:cNvSpPr/>
          <p:nvPr/>
        </p:nvSpPr>
        <p:spPr>
          <a:xfrm>
            <a:off x="7273202" y="3608158"/>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a:t>
            </a:r>
          </a:p>
        </p:txBody>
      </p:sp>
      <p:sp>
        <p:nvSpPr>
          <p:cNvPr id="43" name="TextBox 9">
            <a:extLst>
              <a:ext uri="{FF2B5EF4-FFF2-40B4-BE49-F238E27FC236}">
                <a16:creationId xmlns:a16="http://schemas.microsoft.com/office/drawing/2014/main" id="{D34F6750-5249-FD3E-05E4-14984DC85C5F}"/>
              </a:ext>
            </a:extLst>
          </p:cNvPr>
          <p:cNvSpPr txBox="1"/>
          <p:nvPr/>
        </p:nvSpPr>
        <p:spPr>
          <a:xfrm>
            <a:off x="343449" y="2147935"/>
            <a:ext cx="4789408" cy="2554545"/>
          </a:xfrm>
          <a:prstGeom prst="rect">
            <a:avLst/>
          </a:prstGeom>
          <a:noFill/>
        </p:spPr>
        <p:txBody>
          <a:bodyPr wrap="square" rtlCol="0">
            <a:spAutoFit/>
          </a:bodyPr>
          <a:lstStyle/>
          <a:p>
            <a:pPr algn="just"/>
            <a:endParaRPr lang="en-US" sz="2000">
              <a:latin typeface="Lato" panose="020F0502020204030203" pitchFamily="34" charset="0"/>
              <a:ea typeface="Lato" panose="020F0502020204030203" pitchFamily="34" charset="0"/>
              <a:cs typeface="Lato" panose="020F0502020204030203" pitchFamily="34" charset="0"/>
            </a:endParaRP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Người dùng ấn khóa xe đặt trên app</a:t>
            </a: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App gửi yêu cầu khoá xe lên server</a:t>
            </a: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Server gửi yêu cầu khoá xe cho xe</a:t>
            </a: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Xe xác nhận đã khoá thành công về server</a:t>
            </a: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Server gửi thông báo đã khoá xe và thông tin về chuyến đi lên app</a:t>
            </a:r>
          </a:p>
        </p:txBody>
      </p:sp>
      <p:pic>
        <p:nvPicPr>
          <p:cNvPr id="44" name="Hình ảnh 6">
            <a:extLst>
              <a:ext uri="{FF2B5EF4-FFF2-40B4-BE49-F238E27FC236}">
                <a16:creationId xmlns:a16="http://schemas.microsoft.com/office/drawing/2014/main" id="{5FB0EF95-796D-41F4-908E-7B9BC840DBC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56320" y="5598025"/>
            <a:ext cx="532584" cy="532584"/>
          </a:xfrm>
          <a:prstGeom prst="rect">
            <a:avLst/>
          </a:prstGeom>
        </p:spPr>
      </p:pic>
      <p:sp>
        <p:nvSpPr>
          <p:cNvPr id="46" name="Hộp Văn bản 19">
            <a:extLst>
              <a:ext uri="{FF2B5EF4-FFF2-40B4-BE49-F238E27FC236}">
                <a16:creationId xmlns:a16="http://schemas.microsoft.com/office/drawing/2014/main" id="{CB469A57-0C8A-978F-D78A-9A6E31F6CFC9}"/>
              </a:ext>
            </a:extLst>
          </p:cNvPr>
          <p:cNvSpPr txBox="1"/>
          <p:nvPr/>
        </p:nvSpPr>
        <p:spPr>
          <a:xfrm>
            <a:off x="466928" y="1003561"/>
            <a:ext cx="2808782" cy="584775"/>
          </a:xfrm>
          <a:prstGeom prst="rect">
            <a:avLst/>
          </a:prstGeom>
          <a:noFill/>
        </p:spPr>
        <p:txBody>
          <a:bodyPr wrap="none" rtlCol="0">
            <a:spAutoFit/>
          </a:bodyPr>
          <a:lstStyle/>
          <a:p>
            <a:r>
              <a:rPr lang="en-US" sz="3200"/>
              <a:t>Quy trình trả xe</a:t>
            </a:r>
            <a:endParaRPr lang="vi-VN" sz="3200"/>
          </a:p>
        </p:txBody>
      </p:sp>
      <p:sp>
        <p:nvSpPr>
          <p:cNvPr id="47" name="Arrow: Right 48">
            <a:extLst>
              <a:ext uri="{FF2B5EF4-FFF2-40B4-BE49-F238E27FC236}">
                <a16:creationId xmlns:a16="http://schemas.microsoft.com/office/drawing/2014/main" id="{12B051F8-54B8-7B9C-FFE6-F0F650614DAE}"/>
              </a:ext>
            </a:extLst>
          </p:cNvPr>
          <p:cNvSpPr/>
          <p:nvPr/>
        </p:nvSpPr>
        <p:spPr>
          <a:xfrm flipH="1" flipV="1">
            <a:off x="7489283" y="1877975"/>
            <a:ext cx="2903651" cy="373979"/>
          </a:xfrm>
          <a:prstGeom prst="rightArrow">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7">
            <a:extLst>
              <a:ext uri="{FF2B5EF4-FFF2-40B4-BE49-F238E27FC236}">
                <a16:creationId xmlns:a16="http://schemas.microsoft.com/office/drawing/2014/main" id="{583C619B-D5BA-A6BC-E3C4-541B2A5D631B}"/>
              </a:ext>
            </a:extLst>
          </p:cNvPr>
          <p:cNvSpPr/>
          <p:nvPr/>
        </p:nvSpPr>
        <p:spPr>
          <a:xfrm>
            <a:off x="9024628" y="2570067"/>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a:t>
            </a:r>
          </a:p>
        </p:txBody>
      </p:sp>
      <p:sp>
        <p:nvSpPr>
          <p:cNvPr id="49" name="Arrow: Down 2">
            <a:extLst>
              <a:ext uri="{FF2B5EF4-FFF2-40B4-BE49-F238E27FC236}">
                <a16:creationId xmlns:a16="http://schemas.microsoft.com/office/drawing/2014/main" id="{EE62412F-B54E-A859-5553-90D95304596C}"/>
              </a:ext>
            </a:extLst>
          </p:cNvPr>
          <p:cNvSpPr/>
          <p:nvPr/>
        </p:nvSpPr>
        <p:spPr>
          <a:xfrm rot="10800000">
            <a:off x="6893908" y="2855598"/>
            <a:ext cx="379294" cy="1945001"/>
          </a:xfrm>
          <a:prstGeom prst="downArrow">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8">
            <a:extLst>
              <a:ext uri="{FF2B5EF4-FFF2-40B4-BE49-F238E27FC236}">
                <a16:creationId xmlns:a16="http://schemas.microsoft.com/office/drawing/2014/main" id="{18670F8F-4732-56A5-65FD-938533F1D3E7}"/>
              </a:ext>
            </a:extLst>
          </p:cNvPr>
          <p:cNvSpPr/>
          <p:nvPr/>
        </p:nvSpPr>
        <p:spPr>
          <a:xfrm rot="10800000" flipH="1" flipV="1">
            <a:off x="7488288" y="2250479"/>
            <a:ext cx="2903651" cy="373979"/>
          </a:xfrm>
          <a:prstGeom prst="rightArrow">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7">
            <a:extLst>
              <a:ext uri="{FF2B5EF4-FFF2-40B4-BE49-F238E27FC236}">
                <a16:creationId xmlns:a16="http://schemas.microsoft.com/office/drawing/2014/main" id="{F0E88BF9-37A1-E35D-21A3-228AE0B36593}"/>
              </a:ext>
            </a:extLst>
          </p:cNvPr>
          <p:cNvSpPr/>
          <p:nvPr/>
        </p:nvSpPr>
        <p:spPr>
          <a:xfrm>
            <a:off x="9024628" y="1600942"/>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Tree>
    <p:extLst>
      <p:ext uri="{BB962C8B-B14F-4D97-AF65-F5344CB8AC3E}">
        <p14:creationId xmlns:p14="http://schemas.microsoft.com/office/powerpoint/2010/main" val="1080069135"/>
      </p:ext>
    </p:extLst>
  </p:cSld>
  <p:clrMapOvr>
    <a:masterClrMapping/>
  </p:clrMapOvr>
  <p:transition spd="med">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2E7F5-8C5F-464B-9828-42181653FC33}"/>
              </a:ext>
            </a:extLst>
          </p:cNvPr>
          <p:cNvSpPr>
            <a:spLocks noGrp="1"/>
          </p:cNvSpPr>
          <p:nvPr>
            <p:ph type="sldNum" sz="quarter" idx="12"/>
          </p:nvPr>
        </p:nvSpPr>
        <p:spPr/>
        <p:txBody>
          <a:bodyPr/>
          <a:lstStyle/>
          <a:p>
            <a:fld id="{EA39F30C-FFCB-444B-9DDF-C9AD225A8E7F}" type="slidenum">
              <a:rPr lang="en-US" sz="1600" smtClean="0">
                <a:solidFill>
                  <a:schemeClr val="tx1"/>
                </a:solidFill>
              </a:rPr>
              <a:t>11</a:t>
            </a:fld>
            <a:endParaRPr lang="en-US" sz="1600">
              <a:solidFill>
                <a:schemeClr val="tx1"/>
              </a:solidFill>
            </a:endParaRPr>
          </a:p>
        </p:txBody>
      </p:sp>
      <p:sp>
        <p:nvSpPr>
          <p:cNvPr id="3" name="Rectangle 2">
            <a:extLst>
              <a:ext uri="{FF2B5EF4-FFF2-40B4-BE49-F238E27FC236}">
                <a16:creationId xmlns:a16="http://schemas.microsoft.com/office/drawing/2014/main" id="{987784DC-451E-4B14-B40F-D8C7F28D604D}"/>
              </a:ext>
            </a:extLst>
          </p:cNvPr>
          <p:cNvSpPr/>
          <p:nvPr/>
        </p:nvSpPr>
        <p:spPr>
          <a:xfrm>
            <a:off x="0" y="275924"/>
            <a:ext cx="3949148" cy="5854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2800" b="1" err="1"/>
              <a:t>Xây</a:t>
            </a:r>
            <a:r>
              <a:rPr lang="en-US" sz="2800" b="1"/>
              <a:t> </a:t>
            </a:r>
            <a:r>
              <a:rPr lang="en-US" sz="2800" b="1" err="1"/>
              <a:t>dựng</a:t>
            </a:r>
            <a:r>
              <a:rPr lang="en-US" sz="2800" b="1"/>
              <a:t> ý </a:t>
            </a:r>
            <a:r>
              <a:rPr lang="en-US" sz="2800" b="1" err="1"/>
              <a:t>tưởng</a:t>
            </a:r>
            <a:endParaRPr lang="en-US" sz="2800" b="1"/>
          </a:p>
        </p:txBody>
      </p:sp>
      <p:sp>
        <p:nvSpPr>
          <p:cNvPr id="4" name="Content Placeholder 2">
            <a:extLst>
              <a:ext uri="{FF2B5EF4-FFF2-40B4-BE49-F238E27FC236}">
                <a16:creationId xmlns:a16="http://schemas.microsoft.com/office/drawing/2014/main" id="{4CA44532-B998-3B16-A42D-0457391C30C7}"/>
              </a:ext>
            </a:extLst>
          </p:cNvPr>
          <p:cNvSpPr txBox="1">
            <a:spLocks/>
          </p:cNvSpPr>
          <p:nvPr/>
        </p:nvSpPr>
        <p:spPr>
          <a:xfrm>
            <a:off x="338736" y="4473616"/>
            <a:ext cx="10501748" cy="140129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0000"/>
              </a:lnSpc>
              <a:spcAft>
                <a:spcPts val="600"/>
              </a:spcAft>
              <a:buNone/>
            </a:pPr>
            <a:endParaRPr lang="en-US" sz="2000">
              <a:effectLst/>
            </a:endParaRPr>
          </a:p>
        </p:txBody>
      </p:sp>
      <p:sp>
        <p:nvSpPr>
          <p:cNvPr id="33" name="Content Placeholder 2">
            <a:extLst>
              <a:ext uri="{FF2B5EF4-FFF2-40B4-BE49-F238E27FC236}">
                <a16:creationId xmlns:a16="http://schemas.microsoft.com/office/drawing/2014/main" id="{6BE90E09-D17E-9D93-2A65-2AB46A144FE6}"/>
              </a:ext>
            </a:extLst>
          </p:cNvPr>
          <p:cNvSpPr txBox="1">
            <a:spLocks/>
          </p:cNvSpPr>
          <p:nvPr/>
        </p:nvSpPr>
        <p:spPr>
          <a:xfrm>
            <a:off x="338736" y="4473616"/>
            <a:ext cx="10501748" cy="140129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0000"/>
              </a:lnSpc>
              <a:spcAft>
                <a:spcPts val="600"/>
              </a:spcAft>
              <a:buNone/>
            </a:pPr>
            <a:endParaRPr lang="en-US" sz="2000">
              <a:effectLst/>
            </a:endParaRPr>
          </a:p>
        </p:txBody>
      </p:sp>
      <p:sp>
        <p:nvSpPr>
          <p:cNvPr id="46" name="Hộp Văn bản 19">
            <a:extLst>
              <a:ext uri="{FF2B5EF4-FFF2-40B4-BE49-F238E27FC236}">
                <a16:creationId xmlns:a16="http://schemas.microsoft.com/office/drawing/2014/main" id="{CB469A57-0C8A-978F-D78A-9A6E31F6CFC9}"/>
              </a:ext>
            </a:extLst>
          </p:cNvPr>
          <p:cNvSpPr txBox="1"/>
          <p:nvPr/>
        </p:nvSpPr>
        <p:spPr>
          <a:xfrm>
            <a:off x="466928" y="1003561"/>
            <a:ext cx="4666855" cy="584775"/>
          </a:xfrm>
          <a:prstGeom prst="rect">
            <a:avLst/>
          </a:prstGeom>
          <a:noFill/>
        </p:spPr>
        <p:txBody>
          <a:bodyPr wrap="none" rtlCol="0">
            <a:spAutoFit/>
          </a:bodyPr>
          <a:lstStyle/>
          <a:p>
            <a:r>
              <a:rPr lang="en-US" sz="3200"/>
              <a:t>Quy trình khoá xe tạm thời</a:t>
            </a:r>
            <a:endParaRPr lang="vi-VN" sz="3200"/>
          </a:p>
        </p:txBody>
      </p:sp>
      <p:sp>
        <p:nvSpPr>
          <p:cNvPr id="5" name="Content Placeholder 2">
            <a:extLst>
              <a:ext uri="{FF2B5EF4-FFF2-40B4-BE49-F238E27FC236}">
                <a16:creationId xmlns:a16="http://schemas.microsoft.com/office/drawing/2014/main" id="{695035D4-D159-F123-533A-6C833835ADAD}"/>
              </a:ext>
            </a:extLst>
          </p:cNvPr>
          <p:cNvSpPr txBox="1">
            <a:spLocks/>
          </p:cNvSpPr>
          <p:nvPr/>
        </p:nvSpPr>
        <p:spPr>
          <a:xfrm>
            <a:off x="338736" y="4473616"/>
            <a:ext cx="10501748" cy="140129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0000"/>
              </a:lnSpc>
              <a:spcAft>
                <a:spcPts val="600"/>
              </a:spcAft>
              <a:buNone/>
            </a:pPr>
            <a:endParaRPr lang="en-US" sz="2000">
              <a:effectLst/>
            </a:endParaRPr>
          </a:p>
        </p:txBody>
      </p:sp>
      <p:pic>
        <p:nvPicPr>
          <p:cNvPr id="6" name="Picture 8" descr="Servers ">
            <a:extLst>
              <a:ext uri="{FF2B5EF4-FFF2-40B4-BE49-F238E27FC236}">
                <a16:creationId xmlns:a16="http://schemas.microsoft.com/office/drawing/2014/main" id="{10A5EF4E-30A4-1FB7-721C-6B79B5DA6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253" y="4833713"/>
            <a:ext cx="673532" cy="673532"/>
          </a:xfrm>
          <a:prstGeom prst="rect">
            <a:avLst/>
          </a:prstGeom>
          <a:noFill/>
          <a:extLst>
            <a:ext uri="{909E8E84-426E-40DD-AFC4-6F175D3DCCD1}">
              <a14:hiddenFill xmlns:a14="http://schemas.microsoft.com/office/drawing/2010/main">
                <a:solidFill>
                  <a:srgbClr val="FFFFFF"/>
                </a:solidFill>
              </a14:hiddenFill>
            </a:ext>
          </a:extLst>
        </p:spPr>
      </p:pic>
      <p:sp>
        <p:nvSpPr>
          <p:cNvPr id="8" name="Arrow: Down 2">
            <a:extLst>
              <a:ext uri="{FF2B5EF4-FFF2-40B4-BE49-F238E27FC236}">
                <a16:creationId xmlns:a16="http://schemas.microsoft.com/office/drawing/2014/main" id="{55A9F8B8-1CF3-CFC0-5E28-436AAA442755}"/>
              </a:ext>
            </a:extLst>
          </p:cNvPr>
          <p:cNvSpPr/>
          <p:nvPr/>
        </p:nvSpPr>
        <p:spPr>
          <a:xfrm>
            <a:off x="6552410" y="3064483"/>
            <a:ext cx="379294" cy="1616634"/>
          </a:xfrm>
          <a:prstGeom prst="downArrow">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53">
            <a:extLst>
              <a:ext uri="{FF2B5EF4-FFF2-40B4-BE49-F238E27FC236}">
                <a16:creationId xmlns:a16="http://schemas.microsoft.com/office/drawing/2014/main" id="{8F00BB12-CA57-69ED-CE6C-E2AA5F685C12}"/>
              </a:ext>
            </a:extLst>
          </p:cNvPr>
          <p:cNvSpPr/>
          <p:nvPr/>
        </p:nvSpPr>
        <p:spPr>
          <a:xfrm>
            <a:off x="6123222" y="3542503"/>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10" name="Oval 54">
            <a:extLst>
              <a:ext uri="{FF2B5EF4-FFF2-40B4-BE49-F238E27FC236}">
                <a16:creationId xmlns:a16="http://schemas.microsoft.com/office/drawing/2014/main" id="{9344090C-4651-F82B-8E6A-E4CEA65B0382}"/>
              </a:ext>
            </a:extLst>
          </p:cNvPr>
          <p:cNvSpPr/>
          <p:nvPr/>
        </p:nvSpPr>
        <p:spPr>
          <a:xfrm>
            <a:off x="8933884" y="5621057"/>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11" name="TextBox 9">
            <a:extLst>
              <a:ext uri="{FF2B5EF4-FFF2-40B4-BE49-F238E27FC236}">
                <a16:creationId xmlns:a16="http://schemas.microsoft.com/office/drawing/2014/main" id="{EEDC5E05-AA64-3C22-38FE-4E178EEFBC15}"/>
              </a:ext>
            </a:extLst>
          </p:cNvPr>
          <p:cNvSpPr txBox="1"/>
          <p:nvPr/>
        </p:nvSpPr>
        <p:spPr>
          <a:xfrm>
            <a:off x="319622" y="2137405"/>
            <a:ext cx="4789408" cy="3447098"/>
          </a:xfrm>
          <a:prstGeom prst="rect">
            <a:avLst/>
          </a:prstGeom>
          <a:noFill/>
        </p:spPr>
        <p:txBody>
          <a:bodyPr wrap="square" rtlCol="0">
            <a:spAutoFit/>
          </a:bodyPr>
          <a:lstStyle/>
          <a:p>
            <a:pPr algn="just"/>
            <a:r>
              <a:rPr lang="en-US" sz="2000" b="1">
                <a:latin typeface="Lato" panose="020F0502020204030203" pitchFamily="34" charset="0"/>
                <a:ea typeface="Lato" panose="020F0502020204030203" pitchFamily="34" charset="0"/>
                <a:cs typeface="Lato" panose="020F0502020204030203" pitchFamily="34" charset="0"/>
              </a:rPr>
              <a:t>Khoá xe tạm thời</a:t>
            </a: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Người dùng ấn khóa xe đặt trên xe</a:t>
            </a: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Thiết bị khóa xe gửi thông báo xe đã khóa đến server</a:t>
            </a: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Server gửi thông báo xe đã khoá tạm thời đến app</a:t>
            </a:r>
          </a:p>
          <a:p>
            <a:pPr algn="just"/>
            <a:r>
              <a:rPr lang="en-US" sz="2000" b="1">
                <a:latin typeface="Lato" panose="020F0502020204030203" pitchFamily="34" charset="0"/>
                <a:ea typeface="Lato" panose="020F0502020204030203" pitchFamily="34" charset="0"/>
                <a:cs typeface="Lato" panose="020F0502020204030203" pitchFamily="34" charset="0"/>
              </a:rPr>
              <a:t>Mở khoá xe để tiếp tục đi</a:t>
            </a:r>
            <a:endParaRPr lang="en-US" sz="2000">
              <a:latin typeface="Lato" panose="020F0502020204030203" pitchFamily="34" charset="0"/>
              <a:ea typeface="Lato" panose="020F0502020204030203" pitchFamily="34" charset="0"/>
              <a:cs typeface="Lato" panose="020F0502020204030203" pitchFamily="34" charset="0"/>
            </a:endParaRPr>
          </a:p>
          <a:p>
            <a:pPr marL="342900" indent="-342900">
              <a:buAutoNum type="arabicPeriod" startAt="4"/>
            </a:pPr>
            <a:r>
              <a:rPr lang="en-US" sz="1800" kern="1200">
                <a:solidFill>
                  <a:srgbClr val="000000"/>
                </a:solidFill>
                <a:effectLst/>
                <a:latin typeface="Lato" panose="020F0502020204030203" pitchFamily="34" charset="0"/>
                <a:ea typeface="Lato" panose="020F0502020204030203" pitchFamily="34" charset="0"/>
                <a:cs typeface="Lato" panose="020F0502020204030203" pitchFamily="34" charset="0"/>
              </a:rPr>
              <a:t>Click mở khoá trên app</a:t>
            </a:r>
            <a:endParaRPr lang="en-US" sz="2000">
              <a:latin typeface="Lato" panose="020F0502020204030203" pitchFamily="34" charset="0"/>
              <a:ea typeface="Lato" panose="020F0502020204030203" pitchFamily="34" charset="0"/>
              <a:cs typeface="Lato" panose="020F0502020204030203" pitchFamily="34" charset="0"/>
            </a:endParaRPr>
          </a:p>
          <a:p>
            <a:pPr marL="342900" indent="-342900">
              <a:buAutoNum type="arabicPeriod" startAt="4"/>
            </a:pPr>
            <a:r>
              <a:rPr lang="en-US" sz="2000">
                <a:latin typeface="Lato" panose="020F0502020204030203" pitchFamily="34" charset="0"/>
                <a:ea typeface="Lato" panose="020F0502020204030203" pitchFamily="34" charset="0"/>
                <a:cs typeface="Lato" panose="020F0502020204030203" pitchFamily="34" charset="0"/>
              </a:rPr>
              <a:t>Gửi thông yêu cầu mở khoá xe lên server</a:t>
            </a:r>
          </a:p>
          <a:p>
            <a:pPr marL="342900" indent="-342900">
              <a:buAutoNum type="arabicPeriod" startAt="4"/>
            </a:pPr>
            <a:r>
              <a:rPr lang="en-US" sz="2000">
                <a:latin typeface="Lato" panose="020F0502020204030203" pitchFamily="34" charset="0"/>
                <a:ea typeface="Lato" panose="020F0502020204030203" pitchFamily="34" charset="0"/>
                <a:cs typeface="Lato" panose="020F0502020204030203" pitchFamily="34" charset="0"/>
              </a:rPr>
              <a:t>Gưi thông báo mở khoá xe lên device</a:t>
            </a:r>
          </a:p>
        </p:txBody>
      </p:sp>
      <p:pic>
        <p:nvPicPr>
          <p:cNvPr id="12" name="Hình ảnh 6">
            <a:extLst>
              <a:ext uri="{FF2B5EF4-FFF2-40B4-BE49-F238E27FC236}">
                <a16:creationId xmlns:a16="http://schemas.microsoft.com/office/drawing/2014/main" id="{8FEC1AAD-2C0E-FE92-5C80-2687FCA28D2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93727" y="2427501"/>
            <a:ext cx="532584" cy="532584"/>
          </a:xfrm>
          <a:prstGeom prst="rect">
            <a:avLst/>
          </a:prstGeom>
        </p:spPr>
      </p:pic>
      <p:pic>
        <p:nvPicPr>
          <p:cNvPr id="14" name="Picture 2">
            <a:extLst>
              <a:ext uri="{FF2B5EF4-FFF2-40B4-BE49-F238E27FC236}">
                <a16:creationId xmlns:a16="http://schemas.microsoft.com/office/drawing/2014/main" id="{E3325947-43B4-6470-EA64-90CA1C0CAB0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363829" y="1541524"/>
            <a:ext cx="1162862" cy="1162862"/>
          </a:xfrm>
          <a:prstGeom prst="rect">
            <a:avLst/>
          </a:prstGeom>
          <a:noFill/>
          <a:extLst>
            <a:ext uri="{909E8E84-426E-40DD-AFC4-6F175D3DCCD1}">
              <a14:hiddenFill xmlns:a14="http://schemas.microsoft.com/office/drawing/2010/main">
                <a:solidFill>
                  <a:srgbClr val="FFFFFF"/>
                </a:solidFill>
              </a14:hiddenFill>
            </a:ext>
          </a:extLst>
        </p:spPr>
      </p:pic>
      <p:sp>
        <p:nvSpPr>
          <p:cNvPr id="15" name="Oval 7">
            <a:extLst>
              <a:ext uri="{FF2B5EF4-FFF2-40B4-BE49-F238E27FC236}">
                <a16:creationId xmlns:a16="http://schemas.microsoft.com/office/drawing/2014/main" id="{140D7965-8ADD-84E5-C321-1E2A84926C9B}"/>
              </a:ext>
            </a:extLst>
          </p:cNvPr>
          <p:cNvSpPr/>
          <p:nvPr/>
        </p:nvSpPr>
        <p:spPr>
          <a:xfrm>
            <a:off x="6102304" y="1541524"/>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pic>
        <p:nvPicPr>
          <p:cNvPr id="16" name="Picture 26">
            <a:extLst>
              <a:ext uri="{FF2B5EF4-FFF2-40B4-BE49-F238E27FC236}">
                <a16:creationId xmlns:a16="http://schemas.microsoft.com/office/drawing/2014/main" id="{2FAF3A83-DEAF-8BEE-B876-C0F4DD19F2BA}"/>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0351896" y="4747502"/>
            <a:ext cx="977175" cy="977175"/>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48">
            <a:extLst>
              <a:ext uri="{FF2B5EF4-FFF2-40B4-BE49-F238E27FC236}">
                <a16:creationId xmlns:a16="http://schemas.microsoft.com/office/drawing/2014/main" id="{435AF120-EFEB-560B-2579-FA9051DC9075}"/>
              </a:ext>
            </a:extLst>
          </p:cNvPr>
          <p:cNvSpPr/>
          <p:nvPr/>
        </p:nvSpPr>
        <p:spPr>
          <a:xfrm flipH="1" flipV="1">
            <a:off x="7448244" y="4827307"/>
            <a:ext cx="2903651" cy="373979"/>
          </a:xfrm>
          <a:prstGeom prst="rightArrow">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48">
            <a:extLst>
              <a:ext uri="{FF2B5EF4-FFF2-40B4-BE49-F238E27FC236}">
                <a16:creationId xmlns:a16="http://schemas.microsoft.com/office/drawing/2014/main" id="{1739FD5A-2D02-6EF4-751B-F599DEDFA5C6}"/>
              </a:ext>
            </a:extLst>
          </p:cNvPr>
          <p:cNvSpPr/>
          <p:nvPr/>
        </p:nvSpPr>
        <p:spPr>
          <a:xfrm rot="10800000" flipH="1" flipV="1">
            <a:off x="7448244" y="5294905"/>
            <a:ext cx="2903651" cy="373979"/>
          </a:xfrm>
          <a:prstGeom prst="rightArrow">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54">
            <a:extLst>
              <a:ext uri="{FF2B5EF4-FFF2-40B4-BE49-F238E27FC236}">
                <a16:creationId xmlns:a16="http://schemas.microsoft.com/office/drawing/2014/main" id="{E14F4D90-7F00-71BA-9FAE-CC4381354065}"/>
              </a:ext>
            </a:extLst>
          </p:cNvPr>
          <p:cNvSpPr/>
          <p:nvPr/>
        </p:nvSpPr>
        <p:spPr>
          <a:xfrm>
            <a:off x="8900069" y="4516820"/>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a:t>
            </a:r>
          </a:p>
        </p:txBody>
      </p:sp>
      <p:sp>
        <p:nvSpPr>
          <p:cNvPr id="20" name="Arrow: Down 2">
            <a:extLst>
              <a:ext uri="{FF2B5EF4-FFF2-40B4-BE49-F238E27FC236}">
                <a16:creationId xmlns:a16="http://schemas.microsoft.com/office/drawing/2014/main" id="{D475D6F5-C73D-2880-2EEB-86A6A442EC2E}"/>
              </a:ext>
            </a:extLst>
          </p:cNvPr>
          <p:cNvSpPr/>
          <p:nvPr/>
        </p:nvSpPr>
        <p:spPr>
          <a:xfrm rot="10800000">
            <a:off x="6950818" y="3072462"/>
            <a:ext cx="379294" cy="1616634"/>
          </a:xfrm>
          <a:prstGeom prst="downArrow">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53">
            <a:extLst>
              <a:ext uri="{FF2B5EF4-FFF2-40B4-BE49-F238E27FC236}">
                <a16:creationId xmlns:a16="http://schemas.microsoft.com/office/drawing/2014/main" id="{3D1A98A1-D4FA-9549-E6A1-508A559F02AE}"/>
              </a:ext>
            </a:extLst>
          </p:cNvPr>
          <p:cNvSpPr/>
          <p:nvPr/>
        </p:nvSpPr>
        <p:spPr>
          <a:xfrm>
            <a:off x="7352955" y="3550440"/>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6</a:t>
            </a:r>
          </a:p>
        </p:txBody>
      </p:sp>
      <p:sp>
        <p:nvSpPr>
          <p:cNvPr id="7" name="Oval 54">
            <a:extLst>
              <a:ext uri="{FF2B5EF4-FFF2-40B4-BE49-F238E27FC236}">
                <a16:creationId xmlns:a16="http://schemas.microsoft.com/office/drawing/2014/main" id="{154F06FB-21EB-A0FB-8D19-E3C779B50207}"/>
              </a:ext>
            </a:extLst>
          </p:cNvPr>
          <p:cNvSpPr/>
          <p:nvPr/>
        </p:nvSpPr>
        <p:spPr>
          <a:xfrm>
            <a:off x="10643762" y="4222099"/>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a:t>
            </a:r>
          </a:p>
        </p:txBody>
      </p:sp>
    </p:spTree>
    <p:extLst>
      <p:ext uri="{BB962C8B-B14F-4D97-AF65-F5344CB8AC3E}">
        <p14:creationId xmlns:p14="http://schemas.microsoft.com/office/powerpoint/2010/main" val="1629500002"/>
      </p:ext>
    </p:extLst>
  </p:cSld>
  <p:clrMapOvr>
    <a:masterClrMapping/>
  </p:clrMapOvr>
  <p:transition spd="med">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F42CB0-56E6-4AAA-B1BF-DD93FFBD16D0}"/>
              </a:ext>
            </a:extLst>
          </p:cNvPr>
          <p:cNvSpPr>
            <a:spLocks noGrp="1"/>
          </p:cNvSpPr>
          <p:nvPr>
            <p:ph type="sldNum" sz="quarter" idx="12"/>
          </p:nvPr>
        </p:nvSpPr>
        <p:spPr/>
        <p:txBody>
          <a:bodyPr/>
          <a:lstStyle/>
          <a:p>
            <a:fld id="{EA39F30C-FFCB-444B-9DDF-C9AD225A8E7F}" type="slidenum">
              <a:rPr lang="en-US" sz="1600" smtClean="0">
                <a:solidFill>
                  <a:schemeClr val="tx1"/>
                </a:solidFill>
              </a:rPr>
              <a:t>12</a:t>
            </a:fld>
            <a:endParaRPr lang="en-US" sz="1600">
              <a:solidFill>
                <a:schemeClr val="tx1"/>
              </a:solidFill>
            </a:endParaRPr>
          </a:p>
        </p:txBody>
      </p:sp>
      <p:sp>
        <p:nvSpPr>
          <p:cNvPr id="12" name="Rectangle 11">
            <a:extLst>
              <a:ext uri="{FF2B5EF4-FFF2-40B4-BE49-F238E27FC236}">
                <a16:creationId xmlns:a16="http://schemas.microsoft.com/office/drawing/2014/main" id="{4318F2E4-2494-44E3-A564-AB7B6DC624A0}"/>
              </a:ext>
            </a:extLst>
          </p:cNvPr>
          <p:cNvSpPr/>
          <p:nvPr/>
        </p:nvSpPr>
        <p:spPr>
          <a:xfrm>
            <a:off x="248255" y="515753"/>
            <a:ext cx="5039361" cy="58546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800" b="1">
                <a:solidFill>
                  <a:schemeClr val="tx1"/>
                </a:solidFill>
              </a:rPr>
              <a:t>1. Khối Backend</a:t>
            </a:r>
          </a:p>
        </p:txBody>
      </p:sp>
      <p:sp>
        <p:nvSpPr>
          <p:cNvPr id="13" name="Rectangle 12">
            <a:extLst>
              <a:ext uri="{FF2B5EF4-FFF2-40B4-BE49-F238E27FC236}">
                <a16:creationId xmlns:a16="http://schemas.microsoft.com/office/drawing/2014/main" id="{273A0C4F-58DE-4801-B461-61D4843E30F3}"/>
              </a:ext>
            </a:extLst>
          </p:cNvPr>
          <p:cNvSpPr/>
          <p:nvPr/>
        </p:nvSpPr>
        <p:spPr>
          <a:xfrm>
            <a:off x="8839200" y="0"/>
            <a:ext cx="3352800" cy="79513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err="1"/>
              <a:t>Xây</a:t>
            </a:r>
            <a:r>
              <a:rPr lang="en-US" sz="2800" b="1"/>
              <a:t> </a:t>
            </a:r>
            <a:r>
              <a:rPr lang="en-US" sz="2800" b="1" err="1"/>
              <a:t>dựng</a:t>
            </a:r>
            <a:r>
              <a:rPr lang="en-US" sz="2800" b="1"/>
              <a:t> </a:t>
            </a:r>
            <a:r>
              <a:rPr lang="en-US" sz="2800" b="1" err="1"/>
              <a:t>hệ</a:t>
            </a:r>
            <a:r>
              <a:rPr lang="en-US" sz="2800" b="1"/>
              <a:t> </a:t>
            </a:r>
            <a:r>
              <a:rPr lang="en-US" sz="2800" b="1" err="1"/>
              <a:t>thống</a:t>
            </a:r>
            <a:endParaRPr lang="en-US" sz="2800" b="1"/>
          </a:p>
        </p:txBody>
      </p:sp>
      <p:sp>
        <p:nvSpPr>
          <p:cNvPr id="5" name="TextBox 4">
            <a:extLst>
              <a:ext uri="{FF2B5EF4-FFF2-40B4-BE49-F238E27FC236}">
                <a16:creationId xmlns:a16="http://schemas.microsoft.com/office/drawing/2014/main" id="{3C387CE6-B6DA-07A3-026E-F8C26AA95166}"/>
              </a:ext>
            </a:extLst>
          </p:cNvPr>
          <p:cNvSpPr txBox="1"/>
          <p:nvPr/>
        </p:nvSpPr>
        <p:spPr>
          <a:xfrm>
            <a:off x="3886200" y="1249996"/>
            <a:ext cx="6096000" cy="4910575"/>
          </a:xfrm>
          <a:prstGeom prst="rect">
            <a:avLst/>
          </a:prstGeom>
          <a:noFill/>
        </p:spPr>
        <p:txBody>
          <a:bodyPr wrap="square">
            <a:spAutoFit/>
          </a:bodyPr>
          <a:lstStyle/>
          <a:p>
            <a:pPr marL="342900" marR="0" lvl="0" indent="-342900" algn="l">
              <a:lnSpc>
                <a:spcPct val="120000"/>
              </a:lnSpc>
              <a:spcBef>
                <a:spcPts val="0"/>
              </a:spcBef>
              <a:spcAft>
                <a:spcPts val="600"/>
              </a:spcAft>
              <a:buFont typeface="Symbol" panose="05050102010706020507" pitchFamily="18" charset="2"/>
              <a:buChar char=""/>
            </a:pPr>
            <a:r>
              <a:rPr lang="en-US" sz="2200" kern="100">
                <a:effectLst/>
                <a:latin typeface="Times New Roman" panose="02020603050405020304" pitchFamily="18" charset="0"/>
                <a:ea typeface="Calibri" panose="020F0502020204030204" pitchFamily="34" charset="0"/>
                <a:cs typeface="Angsana New" panose="02020603050405020304" pitchFamily="18" charset="-34"/>
              </a:rPr>
              <a:t>Lớp Rest API: cung cấp API cho user app và admin web</a:t>
            </a:r>
          </a:p>
          <a:p>
            <a:pPr marL="342900" marR="0" lvl="0" indent="-342900" algn="l">
              <a:lnSpc>
                <a:spcPct val="120000"/>
              </a:lnSpc>
              <a:spcBef>
                <a:spcPts val="0"/>
              </a:spcBef>
              <a:spcAft>
                <a:spcPts val="600"/>
              </a:spcAft>
              <a:buFont typeface="Symbol" panose="05050102010706020507" pitchFamily="18" charset="2"/>
              <a:buChar char=""/>
            </a:pPr>
            <a:r>
              <a:rPr lang="en-US" sz="2200" kern="100">
                <a:latin typeface="Times New Roman" panose="02020603050405020304" pitchFamily="18" charset="0"/>
                <a:ea typeface="Calibri" panose="020F0502020204030204" pitchFamily="34" charset="0"/>
                <a:cs typeface="Angsana New" panose="02020603050405020304" pitchFamily="18" charset="-34"/>
              </a:rPr>
              <a:t>Lớp Socket: cung cấp các thông báo mở khoá, đóng khoá cho user app</a:t>
            </a:r>
          </a:p>
          <a:p>
            <a:pPr marL="342900" marR="0" lvl="0" indent="-342900" algn="l">
              <a:lnSpc>
                <a:spcPct val="120000"/>
              </a:lnSpc>
              <a:spcBef>
                <a:spcPts val="0"/>
              </a:spcBef>
              <a:spcAft>
                <a:spcPts val="600"/>
              </a:spcAft>
              <a:buFont typeface="Symbol" panose="05050102010706020507" pitchFamily="18" charset="2"/>
              <a:buChar char=""/>
            </a:pPr>
            <a:r>
              <a:rPr lang="en-US" sz="2200" kern="100">
                <a:effectLst/>
                <a:latin typeface="Times New Roman" panose="02020603050405020304" pitchFamily="18" charset="0"/>
                <a:ea typeface="Calibri" panose="020F0502020204030204" pitchFamily="34" charset="0"/>
                <a:cs typeface="Angsana New" panose="02020603050405020304" pitchFamily="18" charset="-34"/>
              </a:rPr>
              <a:t>Lớp Iot messaging client: giao tiếp với device</a:t>
            </a:r>
          </a:p>
          <a:p>
            <a:pPr marL="342900" marR="0" lvl="0" indent="-342900" algn="l">
              <a:lnSpc>
                <a:spcPct val="120000"/>
              </a:lnSpc>
              <a:spcBef>
                <a:spcPts val="0"/>
              </a:spcBef>
              <a:spcAft>
                <a:spcPts val="600"/>
              </a:spcAft>
              <a:buFont typeface="Symbol" panose="05050102010706020507" pitchFamily="18" charset="2"/>
              <a:buChar char=""/>
            </a:pPr>
            <a:r>
              <a:rPr lang="en-US" sz="2200" kern="100">
                <a:effectLst/>
                <a:latin typeface="Times New Roman" panose="02020603050405020304" pitchFamily="18" charset="0"/>
                <a:ea typeface="Calibri" panose="020F0502020204030204" pitchFamily="34" charset="0"/>
                <a:cs typeface="Angsana New" panose="02020603050405020304" pitchFamily="18" charset="-34"/>
              </a:rPr>
              <a:t>Lớp Service: thực hiện các tính toán và xử lý logic</a:t>
            </a:r>
          </a:p>
          <a:p>
            <a:pPr marL="342900" marR="0" lvl="0" indent="-342900" algn="l">
              <a:lnSpc>
                <a:spcPct val="120000"/>
              </a:lnSpc>
              <a:spcBef>
                <a:spcPts val="600"/>
              </a:spcBef>
              <a:spcAft>
                <a:spcPts val="0"/>
              </a:spcAft>
              <a:buFont typeface="Symbol" panose="05050102010706020507" pitchFamily="18" charset="2"/>
              <a:buChar char=""/>
            </a:pPr>
            <a:r>
              <a:rPr lang="en-US" sz="2200" kern="100">
                <a:effectLst/>
                <a:latin typeface="Times New Roman" panose="02020603050405020304" pitchFamily="18" charset="0"/>
                <a:ea typeface="Calibri" panose="020F0502020204030204" pitchFamily="34" charset="0"/>
                <a:cs typeface="Angsana New" panose="02020603050405020304" pitchFamily="18" charset="-34"/>
              </a:rPr>
              <a:t>Lớp Repository: thao tác trực tiếp với cơ sở dữ liệu, thực hiện các thao tác thêm, sửa, xoá, tìm kiếm. </a:t>
            </a:r>
          </a:p>
          <a:p>
            <a:pPr marL="342900" marR="0" lvl="0" indent="-342900" algn="l">
              <a:lnSpc>
                <a:spcPct val="120000"/>
              </a:lnSpc>
              <a:spcBef>
                <a:spcPts val="0"/>
              </a:spcBef>
              <a:spcAft>
                <a:spcPts val="600"/>
              </a:spcAft>
              <a:buFont typeface="Symbol" panose="05050102010706020507" pitchFamily="18" charset="2"/>
              <a:buChar char=""/>
            </a:pPr>
            <a:endParaRPr lang="en-US" sz="2200" kern="100">
              <a:effectLst/>
              <a:latin typeface="Times New Roman" panose="02020603050405020304" pitchFamily="18" charset="0"/>
              <a:ea typeface="Calibri" panose="020F0502020204030204" pitchFamily="34" charset="0"/>
              <a:cs typeface="Angsana New" panose="02020603050405020304" pitchFamily="18" charset="-34"/>
            </a:endParaRPr>
          </a:p>
        </p:txBody>
      </p:sp>
      <p:pic>
        <p:nvPicPr>
          <p:cNvPr id="8" name="Picture 7" descr="Chart&#10;&#10;Description automatically generated">
            <a:extLst>
              <a:ext uri="{FF2B5EF4-FFF2-40B4-BE49-F238E27FC236}">
                <a16:creationId xmlns:a16="http://schemas.microsoft.com/office/drawing/2014/main" id="{AD0D5015-F1D7-0A14-F8FA-7FF3B9FC0E4E}"/>
              </a:ext>
            </a:extLst>
          </p:cNvPr>
          <p:cNvPicPr>
            <a:picLocks noChangeAspect="1"/>
          </p:cNvPicPr>
          <p:nvPr/>
        </p:nvPicPr>
        <p:blipFill rotWithShape="1">
          <a:blip r:embed="rId3">
            <a:extLst>
              <a:ext uri="{28A0092B-C50C-407E-A947-70E740481C1C}">
                <a14:useLocalDpi xmlns:a14="http://schemas.microsoft.com/office/drawing/2010/main" val="0"/>
              </a:ext>
            </a:extLst>
          </a:blip>
          <a:srcRect l="36991" r="43370"/>
          <a:stretch/>
        </p:blipFill>
        <p:spPr>
          <a:xfrm>
            <a:off x="334616" y="1068322"/>
            <a:ext cx="2394380" cy="5273925"/>
          </a:xfrm>
          <a:prstGeom prst="rect">
            <a:avLst/>
          </a:prstGeom>
        </p:spPr>
      </p:pic>
    </p:spTree>
    <p:extLst>
      <p:ext uri="{BB962C8B-B14F-4D97-AF65-F5344CB8AC3E}">
        <p14:creationId xmlns:p14="http://schemas.microsoft.com/office/powerpoint/2010/main" val="4169813096"/>
      </p:ext>
    </p:extLst>
  </p:cSld>
  <p:clrMapOvr>
    <a:masterClrMapping/>
  </p:clrMapOvr>
  <p:transition>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E1FC165-4D0E-4AB0-8E57-93459B233E29}"/>
              </a:ext>
            </a:extLst>
          </p:cNvPr>
          <p:cNvSpPr>
            <a:spLocks noGrp="1"/>
          </p:cNvSpPr>
          <p:nvPr>
            <p:ph type="sldNum" sz="quarter" idx="12"/>
          </p:nvPr>
        </p:nvSpPr>
        <p:spPr/>
        <p:txBody>
          <a:bodyPr/>
          <a:lstStyle/>
          <a:p>
            <a:fld id="{EA39F30C-FFCB-444B-9DDF-C9AD225A8E7F}" type="slidenum">
              <a:rPr lang="en-US" sz="1600" smtClean="0">
                <a:solidFill>
                  <a:schemeClr val="tx1"/>
                </a:solidFill>
              </a:rPr>
              <a:t>13</a:t>
            </a:fld>
            <a:endParaRPr lang="en-US" sz="1600">
              <a:solidFill>
                <a:schemeClr val="tx1"/>
              </a:solidFill>
            </a:endParaRPr>
          </a:p>
        </p:txBody>
      </p:sp>
      <p:sp>
        <p:nvSpPr>
          <p:cNvPr id="18" name="Rectangle 17">
            <a:extLst>
              <a:ext uri="{FF2B5EF4-FFF2-40B4-BE49-F238E27FC236}">
                <a16:creationId xmlns:a16="http://schemas.microsoft.com/office/drawing/2014/main" id="{AB30B345-632B-4675-857A-555CDA22D88F}"/>
              </a:ext>
            </a:extLst>
          </p:cNvPr>
          <p:cNvSpPr/>
          <p:nvPr/>
        </p:nvSpPr>
        <p:spPr>
          <a:xfrm>
            <a:off x="248256" y="515753"/>
            <a:ext cx="4155536" cy="58546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r>
              <a:rPr lang="en-US" sz="2800" b="1">
                <a:solidFill>
                  <a:schemeClr val="tx1"/>
                </a:solidFill>
              </a:rPr>
              <a:t>2. Khối Device</a:t>
            </a:r>
            <a:endParaRPr lang="en-US" sz="2800" b="1" dirty="0">
              <a:solidFill>
                <a:schemeClr val="tx1"/>
              </a:solidFill>
            </a:endParaRPr>
          </a:p>
        </p:txBody>
      </p:sp>
      <p:sp>
        <p:nvSpPr>
          <p:cNvPr id="19" name="Rectangle 18">
            <a:extLst>
              <a:ext uri="{FF2B5EF4-FFF2-40B4-BE49-F238E27FC236}">
                <a16:creationId xmlns:a16="http://schemas.microsoft.com/office/drawing/2014/main" id="{17704D4B-481C-45DF-9FF9-E87E918C67CA}"/>
              </a:ext>
            </a:extLst>
          </p:cNvPr>
          <p:cNvSpPr/>
          <p:nvPr/>
        </p:nvSpPr>
        <p:spPr>
          <a:xfrm>
            <a:off x="8839200" y="0"/>
            <a:ext cx="3352800" cy="79513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err="1"/>
              <a:t>Xây</a:t>
            </a:r>
            <a:r>
              <a:rPr lang="en-US" sz="2800" b="1"/>
              <a:t> </a:t>
            </a:r>
            <a:r>
              <a:rPr lang="en-US" sz="2800" b="1" err="1"/>
              <a:t>dựng</a:t>
            </a:r>
            <a:r>
              <a:rPr lang="en-US" sz="2800" b="1"/>
              <a:t> </a:t>
            </a:r>
            <a:r>
              <a:rPr lang="en-US" sz="2800" b="1" err="1"/>
              <a:t>hệ</a:t>
            </a:r>
            <a:r>
              <a:rPr lang="en-US" sz="2800" b="1"/>
              <a:t> </a:t>
            </a:r>
            <a:r>
              <a:rPr lang="en-US" sz="2800" b="1" err="1"/>
              <a:t>thống</a:t>
            </a:r>
            <a:endParaRPr lang="en-US" sz="2800" b="1"/>
          </a:p>
        </p:txBody>
      </p:sp>
      <p:sp>
        <p:nvSpPr>
          <p:cNvPr id="3" name="TextBox 2">
            <a:extLst>
              <a:ext uri="{FF2B5EF4-FFF2-40B4-BE49-F238E27FC236}">
                <a16:creationId xmlns:a16="http://schemas.microsoft.com/office/drawing/2014/main" id="{A70CEF96-05AD-F0E2-A9C3-A3C888E8B830}"/>
              </a:ext>
            </a:extLst>
          </p:cNvPr>
          <p:cNvSpPr txBox="1"/>
          <p:nvPr/>
        </p:nvSpPr>
        <p:spPr>
          <a:xfrm>
            <a:off x="1770743" y="2356949"/>
            <a:ext cx="9187543" cy="1691040"/>
          </a:xfrm>
          <a:prstGeom prst="rect">
            <a:avLst/>
          </a:prstGeom>
          <a:noFill/>
        </p:spPr>
        <p:txBody>
          <a:bodyPr wrap="square">
            <a:spAutoFit/>
          </a:bodyPr>
          <a:lstStyle/>
          <a:p>
            <a:pPr marL="0" marR="0" indent="457200" algn="just">
              <a:lnSpc>
                <a:spcPct val="120000"/>
              </a:lnSpc>
              <a:spcBef>
                <a:spcPts val="600"/>
              </a:spcBef>
              <a:spcAft>
                <a:spcPts val="600"/>
              </a:spcAft>
            </a:pPr>
            <a:r>
              <a:rPr lang="en-US" sz="2400" kern="100">
                <a:effectLst/>
                <a:latin typeface="Times New Roman" panose="02020603050405020304" pitchFamily="18" charset="0"/>
                <a:ea typeface="Calibri" panose="020F0502020204030204" pitchFamily="34" charset="0"/>
                <a:cs typeface="Angsana New" panose="02020603050405020304" pitchFamily="18" charset="-34"/>
              </a:rPr>
              <a:t>Khối Device gồm 2 phần chính:</a:t>
            </a:r>
          </a:p>
          <a:p>
            <a:pPr marL="342900" marR="0" lvl="0" indent="-342900" algn="just">
              <a:lnSpc>
                <a:spcPct val="120000"/>
              </a:lnSpc>
              <a:spcBef>
                <a:spcPts val="600"/>
              </a:spcBef>
              <a:spcAft>
                <a:spcPts val="600"/>
              </a:spcAft>
              <a:buFont typeface="Symbol" panose="05050102010706020507" pitchFamily="18" charset="2"/>
              <a:buChar char=""/>
            </a:pPr>
            <a:r>
              <a:rPr lang="en-US" sz="2400">
                <a:effectLst/>
                <a:latin typeface="Times New Roman" panose="02020603050405020304" pitchFamily="18" charset="0"/>
                <a:ea typeface="Calibri" panose="020F0502020204030204" pitchFamily="34" charset="0"/>
                <a:cs typeface="Angsana New" panose="02020603050405020304" pitchFamily="18" charset="-34"/>
              </a:rPr>
              <a:t>IOT messaging client cho phép trao đổi thông tin với Server</a:t>
            </a:r>
          </a:p>
          <a:p>
            <a:pPr marL="342900" marR="0" lvl="0" indent="-342900" algn="just">
              <a:lnSpc>
                <a:spcPct val="120000"/>
              </a:lnSpc>
              <a:spcBef>
                <a:spcPts val="600"/>
              </a:spcBef>
              <a:spcAft>
                <a:spcPts val="600"/>
              </a:spcAft>
              <a:buFont typeface="Symbol" panose="05050102010706020507" pitchFamily="18" charset="2"/>
              <a:buChar char=""/>
            </a:pPr>
            <a:r>
              <a:rPr lang="en-US" sz="2400" kern="100">
                <a:latin typeface="Times New Roman" panose="02020603050405020304" pitchFamily="18" charset="0"/>
                <a:ea typeface="Calibri" panose="020F0502020204030204" pitchFamily="34" charset="0"/>
                <a:cs typeface="Angsana New" panose="02020603050405020304" pitchFamily="18" charset="-34"/>
              </a:rPr>
              <a:t>Website </a:t>
            </a:r>
            <a:r>
              <a:rPr lang="en-US" sz="2400" kern="100">
                <a:effectLst/>
                <a:latin typeface="Times New Roman" panose="02020603050405020304" pitchFamily="18" charset="0"/>
                <a:ea typeface="Calibri" panose="020F0502020204030204" pitchFamily="34" charset="0"/>
                <a:cs typeface="Angsana New" panose="02020603050405020304" pitchFamily="18" charset="-34"/>
              </a:rPr>
              <a:t>phỏng hoạt động của các Device</a:t>
            </a:r>
          </a:p>
        </p:txBody>
      </p:sp>
    </p:spTree>
    <p:extLst>
      <p:ext uri="{BB962C8B-B14F-4D97-AF65-F5344CB8AC3E}">
        <p14:creationId xmlns:p14="http://schemas.microsoft.com/office/powerpoint/2010/main" val="3791783183"/>
      </p:ext>
    </p:extLst>
  </p:cSld>
  <p:clrMapOvr>
    <a:masterClrMapping/>
  </p:clrMapOvr>
  <p:transition>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FC76CC-5FD8-4004-85F6-F06EB80A65B3}"/>
              </a:ext>
            </a:extLst>
          </p:cNvPr>
          <p:cNvSpPr/>
          <p:nvPr/>
        </p:nvSpPr>
        <p:spPr>
          <a:xfrm>
            <a:off x="9027024" y="3093905"/>
            <a:ext cx="1910351" cy="126976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MQTT client </a:t>
            </a:r>
          </a:p>
          <a:p>
            <a:pPr algn="ctr"/>
            <a:r>
              <a:rPr lang="en-US"/>
              <a:t>trên Server</a:t>
            </a:r>
          </a:p>
        </p:txBody>
      </p:sp>
      <p:sp>
        <p:nvSpPr>
          <p:cNvPr id="7" name="Rectangle 6">
            <a:extLst>
              <a:ext uri="{FF2B5EF4-FFF2-40B4-BE49-F238E27FC236}">
                <a16:creationId xmlns:a16="http://schemas.microsoft.com/office/drawing/2014/main" id="{95058EF1-7C51-404A-A2A3-BE24CAE11F3B}"/>
              </a:ext>
            </a:extLst>
          </p:cNvPr>
          <p:cNvSpPr/>
          <p:nvPr/>
        </p:nvSpPr>
        <p:spPr>
          <a:xfrm>
            <a:off x="503199" y="1871002"/>
            <a:ext cx="1910351" cy="126976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MQTT client 1</a:t>
            </a:r>
          </a:p>
        </p:txBody>
      </p:sp>
      <p:sp>
        <p:nvSpPr>
          <p:cNvPr id="5" name="Slide Number Placeholder 4">
            <a:extLst>
              <a:ext uri="{FF2B5EF4-FFF2-40B4-BE49-F238E27FC236}">
                <a16:creationId xmlns:a16="http://schemas.microsoft.com/office/drawing/2014/main" id="{86A2F47B-8ACF-48A8-A6E3-D8D792A82726}"/>
              </a:ext>
            </a:extLst>
          </p:cNvPr>
          <p:cNvSpPr>
            <a:spLocks noGrp="1"/>
          </p:cNvSpPr>
          <p:nvPr>
            <p:ph type="sldNum" sz="quarter" idx="12"/>
          </p:nvPr>
        </p:nvSpPr>
        <p:spPr/>
        <p:txBody>
          <a:bodyPr/>
          <a:lstStyle/>
          <a:p>
            <a:fld id="{EA39F30C-FFCB-444B-9DDF-C9AD225A8E7F}" type="slidenum">
              <a:rPr lang="en-US" sz="1600" smtClean="0">
                <a:solidFill>
                  <a:schemeClr val="tx1"/>
                </a:solidFill>
              </a:rPr>
              <a:t>14</a:t>
            </a:fld>
            <a:endParaRPr lang="en-US" sz="1600">
              <a:solidFill>
                <a:schemeClr val="tx1"/>
              </a:solidFill>
            </a:endParaRPr>
          </a:p>
        </p:txBody>
      </p:sp>
      <p:sp>
        <p:nvSpPr>
          <p:cNvPr id="19" name="Rectangle 18">
            <a:extLst>
              <a:ext uri="{FF2B5EF4-FFF2-40B4-BE49-F238E27FC236}">
                <a16:creationId xmlns:a16="http://schemas.microsoft.com/office/drawing/2014/main" id="{090F32A4-B0DC-46B0-94E0-F9A317BCA76F}"/>
              </a:ext>
            </a:extLst>
          </p:cNvPr>
          <p:cNvSpPr/>
          <p:nvPr/>
        </p:nvSpPr>
        <p:spPr>
          <a:xfrm>
            <a:off x="248255" y="515753"/>
            <a:ext cx="8837687" cy="58546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800" b="1">
                <a:solidFill>
                  <a:schemeClr val="tx1"/>
                </a:solidFill>
              </a:rPr>
              <a:t>2. Khối Device</a:t>
            </a:r>
          </a:p>
        </p:txBody>
      </p:sp>
      <p:sp>
        <p:nvSpPr>
          <p:cNvPr id="22" name="Rectangle 21">
            <a:extLst>
              <a:ext uri="{FF2B5EF4-FFF2-40B4-BE49-F238E27FC236}">
                <a16:creationId xmlns:a16="http://schemas.microsoft.com/office/drawing/2014/main" id="{3FB0F660-6B6C-4194-BBD3-F113B53FFEBF}"/>
              </a:ext>
            </a:extLst>
          </p:cNvPr>
          <p:cNvSpPr/>
          <p:nvPr/>
        </p:nvSpPr>
        <p:spPr>
          <a:xfrm>
            <a:off x="8839200" y="0"/>
            <a:ext cx="3352800" cy="79513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err="1"/>
              <a:t>Xây</a:t>
            </a:r>
            <a:r>
              <a:rPr lang="en-US" sz="2800" b="1"/>
              <a:t> </a:t>
            </a:r>
            <a:r>
              <a:rPr lang="en-US" sz="2800" b="1" err="1"/>
              <a:t>dựng</a:t>
            </a:r>
            <a:r>
              <a:rPr lang="en-US" sz="2800" b="1"/>
              <a:t> </a:t>
            </a:r>
            <a:r>
              <a:rPr lang="en-US" sz="2800" b="1" err="1"/>
              <a:t>hệ</a:t>
            </a:r>
            <a:r>
              <a:rPr lang="en-US" sz="2800" b="1"/>
              <a:t> </a:t>
            </a:r>
            <a:r>
              <a:rPr lang="en-US" sz="2800" b="1" err="1"/>
              <a:t>thống</a:t>
            </a:r>
            <a:endParaRPr lang="en-US" sz="2800" b="1"/>
          </a:p>
        </p:txBody>
      </p:sp>
      <p:sp>
        <p:nvSpPr>
          <p:cNvPr id="2" name="Oval 1">
            <a:extLst>
              <a:ext uri="{FF2B5EF4-FFF2-40B4-BE49-F238E27FC236}">
                <a16:creationId xmlns:a16="http://schemas.microsoft.com/office/drawing/2014/main" id="{A7473C4A-6B66-8E8D-9406-847BBB47E754}"/>
              </a:ext>
            </a:extLst>
          </p:cNvPr>
          <p:cNvSpPr/>
          <p:nvPr/>
        </p:nvSpPr>
        <p:spPr>
          <a:xfrm>
            <a:off x="4455886" y="2699657"/>
            <a:ext cx="2075543" cy="2046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8A6E32C-F337-60A7-ED74-EEDEC973AFFD}"/>
              </a:ext>
            </a:extLst>
          </p:cNvPr>
          <p:cNvSpPr txBox="1"/>
          <p:nvPr/>
        </p:nvSpPr>
        <p:spPr>
          <a:xfrm>
            <a:off x="4733305" y="3527118"/>
            <a:ext cx="1428083" cy="369332"/>
          </a:xfrm>
          <a:prstGeom prst="rect">
            <a:avLst/>
          </a:prstGeom>
          <a:noFill/>
        </p:spPr>
        <p:txBody>
          <a:bodyPr wrap="none" rtlCol="0">
            <a:spAutoFit/>
          </a:bodyPr>
          <a:lstStyle/>
          <a:p>
            <a:r>
              <a:rPr lang="en-US"/>
              <a:t>MQTT Broker</a:t>
            </a:r>
          </a:p>
        </p:txBody>
      </p:sp>
      <p:sp>
        <p:nvSpPr>
          <p:cNvPr id="10" name="Rectangle 9">
            <a:extLst>
              <a:ext uri="{FF2B5EF4-FFF2-40B4-BE49-F238E27FC236}">
                <a16:creationId xmlns:a16="http://schemas.microsoft.com/office/drawing/2014/main" id="{FD060997-244F-4A63-555A-BB06274FABC1}"/>
              </a:ext>
            </a:extLst>
          </p:cNvPr>
          <p:cNvSpPr/>
          <p:nvPr/>
        </p:nvSpPr>
        <p:spPr>
          <a:xfrm>
            <a:off x="503199" y="3910544"/>
            <a:ext cx="1910351" cy="126976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MQTT client 2</a:t>
            </a:r>
          </a:p>
        </p:txBody>
      </p:sp>
      <p:cxnSp>
        <p:nvCxnSpPr>
          <p:cNvPr id="12" name="Straight Arrow Connector 11">
            <a:extLst>
              <a:ext uri="{FF2B5EF4-FFF2-40B4-BE49-F238E27FC236}">
                <a16:creationId xmlns:a16="http://schemas.microsoft.com/office/drawing/2014/main" id="{1F695DD7-1F68-4014-61B6-29BB7B9E9D09}"/>
              </a:ext>
            </a:extLst>
          </p:cNvPr>
          <p:cNvCxnSpPr>
            <a:cxnSpLocks/>
            <a:stCxn id="7" idx="3"/>
          </p:cNvCxnSpPr>
          <p:nvPr/>
        </p:nvCxnSpPr>
        <p:spPr>
          <a:xfrm>
            <a:off x="2413550" y="2505883"/>
            <a:ext cx="2042335" cy="1028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ADEA17-78F0-A65F-7975-A9935BA149B0}"/>
              </a:ext>
            </a:extLst>
          </p:cNvPr>
          <p:cNvCxnSpPr>
            <a:cxnSpLocks/>
            <a:stCxn id="10" idx="3"/>
          </p:cNvCxnSpPr>
          <p:nvPr/>
        </p:nvCxnSpPr>
        <p:spPr>
          <a:xfrm flipV="1">
            <a:off x="2413550" y="3979315"/>
            <a:ext cx="2042336" cy="566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7218BDF-3B2B-BDF6-2716-D47A4ADA6EB7}"/>
              </a:ext>
            </a:extLst>
          </p:cNvPr>
          <p:cNvCxnSpPr>
            <a:cxnSpLocks/>
          </p:cNvCxnSpPr>
          <p:nvPr/>
        </p:nvCxnSpPr>
        <p:spPr>
          <a:xfrm flipH="1" flipV="1">
            <a:off x="2449835" y="2237925"/>
            <a:ext cx="2006050" cy="1027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1BA4F09-1C0A-2D21-5B76-9D3468DEF6DC}"/>
              </a:ext>
            </a:extLst>
          </p:cNvPr>
          <p:cNvCxnSpPr>
            <a:cxnSpLocks/>
          </p:cNvCxnSpPr>
          <p:nvPr/>
        </p:nvCxnSpPr>
        <p:spPr>
          <a:xfrm flipH="1">
            <a:off x="2413550" y="4180114"/>
            <a:ext cx="2042335" cy="63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B2B096D-D0CA-DF87-5BE0-C253DF30AF6D}"/>
              </a:ext>
            </a:extLst>
          </p:cNvPr>
          <p:cNvCxnSpPr/>
          <p:nvPr/>
        </p:nvCxnSpPr>
        <p:spPr>
          <a:xfrm>
            <a:off x="6531429" y="3515688"/>
            <a:ext cx="2495595" cy="1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A0204D7-7BBE-6155-3D79-B806342DB77C}"/>
              </a:ext>
            </a:extLst>
          </p:cNvPr>
          <p:cNvCxnSpPr>
            <a:stCxn id="8" idx="1"/>
            <a:endCxn id="2" idx="6"/>
          </p:cNvCxnSpPr>
          <p:nvPr/>
        </p:nvCxnSpPr>
        <p:spPr>
          <a:xfrm flipH="1" flipV="1">
            <a:off x="6531429" y="3722914"/>
            <a:ext cx="2495595" cy="5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0063E0-9B99-1113-EF35-35EB4D3489E9}"/>
              </a:ext>
            </a:extLst>
          </p:cNvPr>
          <p:cNvSpPr txBox="1"/>
          <p:nvPr/>
        </p:nvSpPr>
        <p:spPr>
          <a:xfrm>
            <a:off x="3163618" y="2326395"/>
            <a:ext cx="1717854" cy="369332"/>
          </a:xfrm>
          <a:prstGeom prst="rect">
            <a:avLst/>
          </a:prstGeom>
          <a:noFill/>
        </p:spPr>
        <p:txBody>
          <a:bodyPr wrap="square" rtlCol="0">
            <a:spAutoFit/>
          </a:bodyPr>
          <a:lstStyle/>
          <a:p>
            <a:r>
              <a:rPr lang="en-US" sz="1800" kern="100">
                <a:effectLst/>
                <a:latin typeface="Times New Roman" panose="02020603050405020304" pitchFamily="18" charset="0"/>
                <a:ea typeface="Calibri" panose="020F0502020204030204" pitchFamily="34" charset="0"/>
                <a:cs typeface="Angsana New" panose="02020603050405020304" pitchFamily="18" charset="-34"/>
              </a:rPr>
              <a:t>Publish</a:t>
            </a:r>
            <a:endParaRPr lang="en-US"/>
          </a:p>
        </p:txBody>
      </p:sp>
      <p:sp>
        <p:nvSpPr>
          <p:cNvPr id="11" name="TextBox 10">
            <a:extLst>
              <a:ext uri="{FF2B5EF4-FFF2-40B4-BE49-F238E27FC236}">
                <a16:creationId xmlns:a16="http://schemas.microsoft.com/office/drawing/2014/main" id="{47D026B1-DC5E-F9F8-D2EF-727C5D11495A}"/>
              </a:ext>
            </a:extLst>
          </p:cNvPr>
          <p:cNvSpPr txBox="1"/>
          <p:nvPr/>
        </p:nvSpPr>
        <p:spPr>
          <a:xfrm>
            <a:off x="2846888" y="3102899"/>
            <a:ext cx="1175657" cy="369332"/>
          </a:xfrm>
          <a:prstGeom prst="rect">
            <a:avLst/>
          </a:prstGeom>
          <a:noFill/>
        </p:spPr>
        <p:txBody>
          <a:bodyPr wrap="square">
            <a:spAutoFit/>
          </a:bodyPr>
          <a:lstStyle/>
          <a:p>
            <a:r>
              <a:rPr lang="en-US" sz="1800" kern="100">
                <a:effectLst/>
                <a:latin typeface="Times New Roman" panose="02020603050405020304" pitchFamily="18" charset="0"/>
                <a:ea typeface="Calibri" panose="020F0502020204030204" pitchFamily="34" charset="0"/>
                <a:cs typeface="Angsana New" panose="02020603050405020304" pitchFamily="18" charset="-34"/>
              </a:rPr>
              <a:t>Subscribe</a:t>
            </a:r>
            <a:endParaRPr lang="en-US"/>
          </a:p>
        </p:txBody>
      </p:sp>
      <p:sp>
        <p:nvSpPr>
          <p:cNvPr id="13" name="TextBox 12">
            <a:extLst>
              <a:ext uri="{FF2B5EF4-FFF2-40B4-BE49-F238E27FC236}">
                <a16:creationId xmlns:a16="http://schemas.microsoft.com/office/drawing/2014/main" id="{36011272-0E74-7A80-9434-A4C2DE6322EE}"/>
              </a:ext>
            </a:extLst>
          </p:cNvPr>
          <p:cNvSpPr txBox="1"/>
          <p:nvPr/>
        </p:nvSpPr>
        <p:spPr>
          <a:xfrm>
            <a:off x="2897679" y="3851008"/>
            <a:ext cx="1175657" cy="369332"/>
          </a:xfrm>
          <a:prstGeom prst="rect">
            <a:avLst/>
          </a:prstGeom>
          <a:noFill/>
        </p:spPr>
        <p:txBody>
          <a:bodyPr wrap="square">
            <a:spAutoFit/>
          </a:bodyPr>
          <a:lstStyle/>
          <a:p>
            <a:r>
              <a:rPr lang="en-US" sz="1800" kern="100">
                <a:effectLst/>
                <a:latin typeface="Times New Roman" panose="02020603050405020304" pitchFamily="18" charset="0"/>
                <a:ea typeface="Calibri" panose="020F0502020204030204" pitchFamily="34" charset="0"/>
                <a:cs typeface="Angsana New" panose="02020603050405020304" pitchFamily="18" charset="-34"/>
              </a:rPr>
              <a:t>Subscribe</a:t>
            </a:r>
            <a:endParaRPr lang="en-US"/>
          </a:p>
        </p:txBody>
      </p:sp>
      <p:sp>
        <p:nvSpPr>
          <p:cNvPr id="14" name="TextBox 13">
            <a:extLst>
              <a:ext uri="{FF2B5EF4-FFF2-40B4-BE49-F238E27FC236}">
                <a16:creationId xmlns:a16="http://schemas.microsoft.com/office/drawing/2014/main" id="{2FB168C4-D07D-CF57-6FD3-18EE2C4029B5}"/>
              </a:ext>
            </a:extLst>
          </p:cNvPr>
          <p:cNvSpPr txBox="1"/>
          <p:nvPr/>
        </p:nvSpPr>
        <p:spPr>
          <a:xfrm>
            <a:off x="7116673" y="3687109"/>
            <a:ext cx="1175657" cy="369332"/>
          </a:xfrm>
          <a:prstGeom prst="rect">
            <a:avLst/>
          </a:prstGeom>
          <a:noFill/>
        </p:spPr>
        <p:txBody>
          <a:bodyPr wrap="square">
            <a:spAutoFit/>
          </a:bodyPr>
          <a:lstStyle/>
          <a:p>
            <a:r>
              <a:rPr lang="en-US" sz="1800" kern="100">
                <a:effectLst/>
                <a:latin typeface="Times New Roman" panose="02020603050405020304" pitchFamily="18" charset="0"/>
                <a:ea typeface="Calibri" panose="020F0502020204030204" pitchFamily="34" charset="0"/>
                <a:cs typeface="Angsana New" panose="02020603050405020304" pitchFamily="18" charset="-34"/>
              </a:rPr>
              <a:t>Subscribe</a:t>
            </a:r>
            <a:endParaRPr lang="en-US"/>
          </a:p>
        </p:txBody>
      </p:sp>
      <p:sp>
        <p:nvSpPr>
          <p:cNvPr id="15" name="TextBox 14">
            <a:extLst>
              <a:ext uri="{FF2B5EF4-FFF2-40B4-BE49-F238E27FC236}">
                <a16:creationId xmlns:a16="http://schemas.microsoft.com/office/drawing/2014/main" id="{FEF37047-0900-92D9-9E51-B0A6BC7B4144}"/>
              </a:ext>
            </a:extLst>
          </p:cNvPr>
          <p:cNvSpPr txBox="1"/>
          <p:nvPr/>
        </p:nvSpPr>
        <p:spPr>
          <a:xfrm>
            <a:off x="3049658" y="4510818"/>
            <a:ext cx="1717854" cy="369332"/>
          </a:xfrm>
          <a:prstGeom prst="rect">
            <a:avLst/>
          </a:prstGeom>
          <a:noFill/>
        </p:spPr>
        <p:txBody>
          <a:bodyPr wrap="square" rtlCol="0">
            <a:spAutoFit/>
          </a:bodyPr>
          <a:lstStyle/>
          <a:p>
            <a:r>
              <a:rPr lang="en-US" sz="1800" kern="100">
                <a:effectLst/>
                <a:latin typeface="Times New Roman" panose="02020603050405020304" pitchFamily="18" charset="0"/>
                <a:ea typeface="Calibri" panose="020F0502020204030204" pitchFamily="34" charset="0"/>
                <a:cs typeface="Angsana New" panose="02020603050405020304" pitchFamily="18" charset="-34"/>
              </a:rPr>
              <a:t>Publish</a:t>
            </a:r>
            <a:endParaRPr lang="en-US"/>
          </a:p>
        </p:txBody>
      </p:sp>
      <p:sp>
        <p:nvSpPr>
          <p:cNvPr id="16" name="TextBox 15">
            <a:extLst>
              <a:ext uri="{FF2B5EF4-FFF2-40B4-BE49-F238E27FC236}">
                <a16:creationId xmlns:a16="http://schemas.microsoft.com/office/drawing/2014/main" id="{58B6CD71-746A-111B-3175-A2B6F8780240}"/>
              </a:ext>
            </a:extLst>
          </p:cNvPr>
          <p:cNvSpPr txBox="1"/>
          <p:nvPr/>
        </p:nvSpPr>
        <p:spPr>
          <a:xfrm>
            <a:off x="7154682" y="3156373"/>
            <a:ext cx="1717854" cy="369332"/>
          </a:xfrm>
          <a:prstGeom prst="rect">
            <a:avLst/>
          </a:prstGeom>
          <a:noFill/>
        </p:spPr>
        <p:txBody>
          <a:bodyPr wrap="square" rtlCol="0">
            <a:spAutoFit/>
          </a:bodyPr>
          <a:lstStyle/>
          <a:p>
            <a:r>
              <a:rPr lang="en-US" sz="1800" kern="100">
                <a:effectLst/>
                <a:latin typeface="Times New Roman" panose="02020603050405020304" pitchFamily="18" charset="0"/>
                <a:ea typeface="Calibri" panose="020F0502020204030204" pitchFamily="34" charset="0"/>
                <a:cs typeface="Angsana New" panose="02020603050405020304" pitchFamily="18" charset="-34"/>
              </a:rPr>
              <a:t>Publish</a:t>
            </a:r>
            <a:endParaRPr lang="en-US"/>
          </a:p>
        </p:txBody>
      </p:sp>
    </p:spTree>
    <p:extLst>
      <p:ext uri="{BB962C8B-B14F-4D97-AF65-F5344CB8AC3E}">
        <p14:creationId xmlns:p14="http://schemas.microsoft.com/office/powerpoint/2010/main" val="2555247252"/>
      </p:ext>
    </p:extLst>
  </p:cSld>
  <p:clrMapOvr>
    <a:masterClrMapping/>
  </p:clrMapOvr>
  <p:transition>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6A2F47B-8ACF-48A8-A6E3-D8D792A82726}"/>
              </a:ext>
            </a:extLst>
          </p:cNvPr>
          <p:cNvSpPr>
            <a:spLocks noGrp="1"/>
          </p:cNvSpPr>
          <p:nvPr>
            <p:ph type="sldNum" sz="quarter" idx="12"/>
          </p:nvPr>
        </p:nvSpPr>
        <p:spPr/>
        <p:txBody>
          <a:bodyPr/>
          <a:lstStyle/>
          <a:p>
            <a:fld id="{EA39F30C-FFCB-444B-9DDF-C9AD225A8E7F}" type="slidenum">
              <a:rPr lang="en-US" sz="1600" smtClean="0">
                <a:solidFill>
                  <a:schemeClr val="tx1"/>
                </a:solidFill>
              </a:rPr>
              <a:t>15</a:t>
            </a:fld>
            <a:endParaRPr lang="en-US" sz="1600">
              <a:solidFill>
                <a:schemeClr val="tx1"/>
              </a:solidFill>
            </a:endParaRPr>
          </a:p>
        </p:txBody>
      </p:sp>
      <p:sp>
        <p:nvSpPr>
          <p:cNvPr id="19" name="Rectangle 18">
            <a:extLst>
              <a:ext uri="{FF2B5EF4-FFF2-40B4-BE49-F238E27FC236}">
                <a16:creationId xmlns:a16="http://schemas.microsoft.com/office/drawing/2014/main" id="{090F32A4-B0DC-46B0-94E0-F9A317BCA76F}"/>
              </a:ext>
            </a:extLst>
          </p:cNvPr>
          <p:cNvSpPr/>
          <p:nvPr/>
        </p:nvSpPr>
        <p:spPr>
          <a:xfrm>
            <a:off x="248255" y="515753"/>
            <a:ext cx="8837687" cy="58546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800" b="1">
                <a:solidFill>
                  <a:schemeClr val="tx1"/>
                </a:solidFill>
              </a:rPr>
              <a:t>2. Khối IoT Messaging server và IoT Messaging client</a:t>
            </a:r>
          </a:p>
        </p:txBody>
      </p:sp>
      <p:sp>
        <p:nvSpPr>
          <p:cNvPr id="22" name="Rectangle 21">
            <a:extLst>
              <a:ext uri="{FF2B5EF4-FFF2-40B4-BE49-F238E27FC236}">
                <a16:creationId xmlns:a16="http://schemas.microsoft.com/office/drawing/2014/main" id="{3FB0F660-6B6C-4194-BBD3-F113B53FFEBF}"/>
              </a:ext>
            </a:extLst>
          </p:cNvPr>
          <p:cNvSpPr/>
          <p:nvPr/>
        </p:nvSpPr>
        <p:spPr>
          <a:xfrm>
            <a:off x="8839200" y="0"/>
            <a:ext cx="3352800" cy="79513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err="1"/>
              <a:t>Xây</a:t>
            </a:r>
            <a:r>
              <a:rPr lang="en-US" sz="2800" b="1"/>
              <a:t> </a:t>
            </a:r>
            <a:r>
              <a:rPr lang="en-US" sz="2800" b="1" err="1"/>
              <a:t>dựng</a:t>
            </a:r>
            <a:r>
              <a:rPr lang="en-US" sz="2800" b="1"/>
              <a:t> </a:t>
            </a:r>
            <a:r>
              <a:rPr lang="en-US" sz="2800" b="1" err="1"/>
              <a:t>hệ</a:t>
            </a:r>
            <a:r>
              <a:rPr lang="en-US" sz="2800" b="1"/>
              <a:t> </a:t>
            </a:r>
            <a:r>
              <a:rPr lang="en-US" sz="2800" b="1" err="1"/>
              <a:t>thống</a:t>
            </a:r>
            <a:endParaRPr lang="en-US" sz="2800" b="1"/>
          </a:p>
        </p:txBody>
      </p:sp>
      <p:pic>
        <p:nvPicPr>
          <p:cNvPr id="9" name="Picture 8">
            <a:extLst>
              <a:ext uri="{FF2B5EF4-FFF2-40B4-BE49-F238E27FC236}">
                <a16:creationId xmlns:a16="http://schemas.microsoft.com/office/drawing/2014/main" id="{3122FB31-7299-E899-550E-1FD85DFD4BEF}"/>
              </a:ext>
            </a:extLst>
          </p:cNvPr>
          <p:cNvPicPr>
            <a:picLocks noChangeAspect="1"/>
          </p:cNvPicPr>
          <p:nvPr/>
        </p:nvPicPr>
        <p:blipFill>
          <a:blip r:embed="rId3"/>
          <a:stretch>
            <a:fillRect/>
          </a:stretch>
        </p:blipFill>
        <p:spPr>
          <a:xfrm>
            <a:off x="756492" y="2081024"/>
            <a:ext cx="10679015" cy="2695951"/>
          </a:xfrm>
          <a:prstGeom prst="rect">
            <a:avLst/>
          </a:prstGeom>
        </p:spPr>
      </p:pic>
    </p:spTree>
    <p:extLst>
      <p:ext uri="{BB962C8B-B14F-4D97-AF65-F5344CB8AC3E}">
        <p14:creationId xmlns:p14="http://schemas.microsoft.com/office/powerpoint/2010/main" val="838535234"/>
      </p:ext>
    </p:extLst>
  </p:cSld>
  <p:clrMapOvr>
    <a:masterClrMapping/>
  </p:clrMapOvr>
  <p:transition>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AE6A4-122E-485B-99F2-846E58AD8A67}"/>
              </a:ext>
            </a:extLst>
          </p:cNvPr>
          <p:cNvSpPr>
            <a:spLocks noGrp="1"/>
          </p:cNvSpPr>
          <p:nvPr>
            <p:ph type="sldNum" sz="quarter" idx="12"/>
          </p:nvPr>
        </p:nvSpPr>
        <p:spPr/>
        <p:txBody>
          <a:bodyPr/>
          <a:lstStyle/>
          <a:p>
            <a:fld id="{EA39F30C-FFCB-444B-9DDF-C9AD225A8E7F}" type="slidenum">
              <a:rPr lang="en-US" sz="1600" smtClean="0">
                <a:solidFill>
                  <a:schemeClr val="tx1"/>
                </a:solidFill>
              </a:rPr>
              <a:t>16</a:t>
            </a:fld>
            <a:endParaRPr lang="en-US" sz="1600">
              <a:solidFill>
                <a:schemeClr val="tx1"/>
              </a:solidFill>
            </a:endParaRPr>
          </a:p>
        </p:txBody>
      </p:sp>
      <p:sp>
        <p:nvSpPr>
          <p:cNvPr id="19" name="Rectangle 18">
            <a:extLst>
              <a:ext uri="{FF2B5EF4-FFF2-40B4-BE49-F238E27FC236}">
                <a16:creationId xmlns:a16="http://schemas.microsoft.com/office/drawing/2014/main" id="{CB9207B7-7CC6-4058-A3B2-F29D3592AFC2}"/>
              </a:ext>
            </a:extLst>
          </p:cNvPr>
          <p:cNvSpPr/>
          <p:nvPr/>
        </p:nvSpPr>
        <p:spPr>
          <a:xfrm>
            <a:off x="8839200" y="0"/>
            <a:ext cx="3352800" cy="79513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err="1"/>
              <a:t>Xây</a:t>
            </a:r>
            <a:r>
              <a:rPr lang="en-US" sz="2800" b="1"/>
              <a:t> </a:t>
            </a:r>
            <a:r>
              <a:rPr lang="en-US" sz="2800" b="1" err="1"/>
              <a:t>dựng</a:t>
            </a:r>
            <a:r>
              <a:rPr lang="en-US" sz="2800" b="1"/>
              <a:t> </a:t>
            </a:r>
            <a:r>
              <a:rPr lang="en-US" sz="2800" b="1" err="1"/>
              <a:t>hệ</a:t>
            </a:r>
            <a:r>
              <a:rPr lang="en-US" sz="2800" b="1"/>
              <a:t> </a:t>
            </a:r>
            <a:r>
              <a:rPr lang="en-US" sz="2800" b="1" err="1"/>
              <a:t>thống</a:t>
            </a:r>
            <a:endParaRPr lang="en-US" sz="2800" b="1"/>
          </a:p>
        </p:txBody>
      </p:sp>
      <p:sp>
        <p:nvSpPr>
          <p:cNvPr id="20" name="Rectangle 19">
            <a:extLst>
              <a:ext uri="{FF2B5EF4-FFF2-40B4-BE49-F238E27FC236}">
                <a16:creationId xmlns:a16="http://schemas.microsoft.com/office/drawing/2014/main" id="{85DC8B07-5EEA-4845-BBD5-1A1FB27347A7}"/>
              </a:ext>
            </a:extLst>
          </p:cNvPr>
          <p:cNvSpPr/>
          <p:nvPr/>
        </p:nvSpPr>
        <p:spPr>
          <a:xfrm>
            <a:off x="248255" y="515753"/>
            <a:ext cx="5039361" cy="58546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800" b="1">
                <a:solidFill>
                  <a:schemeClr val="tx1"/>
                </a:solidFill>
              </a:rPr>
              <a:t>3. User App</a:t>
            </a:r>
          </a:p>
        </p:txBody>
      </p:sp>
      <p:pic>
        <p:nvPicPr>
          <p:cNvPr id="3" name="Picture 2" descr="Icon&#10;&#10;Description automatically generated">
            <a:extLst>
              <a:ext uri="{FF2B5EF4-FFF2-40B4-BE49-F238E27FC236}">
                <a16:creationId xmlns:a16="http://schemas.microsoft.com/office/drawing/2014/main" id="{4C66F868-8189-5B40-9B52-584014288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221" y="1370320"/>
            <a:ext cx="3730065" cy="4377750"/>
          </a:xfrm>
          <a:prstGeom prst="rect">
            <a:avLst/>
          </a:prstGeom>
        </p:spPr>
      </p:pic>
      <p:sp>
        <p:nvSpPr>
          <p:cNvPr id="10" name="TextBox 9">
            <a:extLst>
              <a:ext uri="{FF2B5EF4-FFF2-40B4-BE49-F238E27FC236}">
                <a16:creationId xmlns:a16="http://schemas.microsoft.com/office/drawing/2014/main" id="{0FFF6781-CCB9-754E-18B6-2623D88672F7}"/>
              </a:ext>
            </a:extLst>
          </p:cNvPr>
          <p:cNvSpPr txBox="1"/>
          <p:nvPr/>
        </p:nvSpPr>
        <p:spPr>
          <a:xfrm>
            <a:off x="682171" y="1200729"/>
            <a:ext cx="6096000" cy="3719736"/>
          </a:xfrm>
          <a:prstGeom prst="rect">
            <a:avLst/>
          </a:prstGeom>
          <a:noFill/>
        </p:spPr>
        <p:txBody>
          <a:bodyPr wrap="square">
            <a:spAutoFit/>
          </a:bodyPr>
          <a:lstStyle/>
          <a:p>
            <a:pPr marL="342900" marR="0" lvl="0" indent="-342900" algn="just">
              <a:lnSpc>
                <a:spcPct val="120000"/>
              </a:lnSpc>
              <a:spcBef>
                <a:spcPts val="600"/>
              </a:spcBef>
              <a:spcAft>
                <a:spcPts val="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Đăng kí tài khoản mới và kích hoạt tài khoản bằng mã Code được gửi trên Email</a:t>
            </a:r>
          </a:p>
          <a:p>
            <a:pPr marL="342900" marR="0" lvl="0" indent="-342900" algn="just">
              <a:lnSpc>
                <a:spcPct val="120000"/>
              </a:lnSpc>
              <a:spcBef>
                <a:spcPts val="0"/>
              </a:spcBef>
              <a:spcAft>
                <a:spcPts val="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Đăng nhập, đăng xuất tài khoản. Khi mở ứng dụng thì tự động vào trang chủ nếu đã đăng nhập từ trước đó</a:t>
            </a:r>
          </a:p>
          <a:p>
            <a:pPr marL="342900" marR="0" lvl="0" indent="-342900" algn="just">
              <a:lnSpc>
                <a:spcPct val="120000"/>
              </a:lnSpc>
              <a:spcBef>
                <a:spcPts val="0"/>
              </a:spcBef>
              <a:spcAft>
                <a:spcPts val="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Cho phép tìm kiếm và chỉ đường đến các bài đỗ xe</a:t>
            </a:r>
          </a:p>
          <a:p>
            <a:pPr marL="342900" marR="0" lvl="0" indent="-342900" algn="just">
              <a:lnSpc>
                <a:spcPct val="120000"/>
              </a:lnSpc>
              <a:spcBef>
                <a:spcPts val="0"/>
              </a:spcBef>
              <a:spcAft>
                <a:spcPts val="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Quét mã QR để hiển thị thông tin xe sau đó thực hiện thuê xe</a:t>
            </a:r>
          </a:p>
          <a:p>
            <a:pPr marL="342900" marR="0" lvl="0" indent="-342900" algn="just">
              <a:lnSpc>
                <a:spcPct val="120000"/>
              </a:lnSpc>
              <a:spcBef>
                <a:spcPts val="0"/>
              </a:spcBef>
              <a:spcAft>
                <a:spcPts val="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Xem lại lịch sử các chuyến đi</a:t>
            </a:r>
          </a:p>
          <a:p>
            <a:pPr marL="342900" marR="0" lvl="0" indent="-342900" algn="just">
              <a:lnSpc>
                <a:spcPct val="120000"/>
              </a:lnSpc>
              <a:spcBef>
                <a:spcPts val="0"/>
              </a:spcBef>
              <a:spcAft>
                <a:spcPts val="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cs typeface="Angsana New" panose="02020603050405020304" pitchFamily="18" charset="-34"/>
              </a:rPr>
              <a:t>Nếu đang trong quá trình thuê xe mà đóng ứng dụng vào lại thì phải quay về trang thuê xe và giữ nguyên được trạng thái (đang tạm khoá xe hay mở khoá)</a:t>
            </a:r>
          </a:p>
        </p:txBody>
      </p:sp>
    </p:spTree>
    <p:extLst>
      <p:ext uri="{BB962C8B-B14F-4D97-AF65-F5344CB8AC3E}">
        <p14:creationId xmlns:p14="http://schemas.microsoft.com/office/powerpoint/2010/main" val="1481995356"/>
      </p:ext>
    </p:extLst>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E36521D-098B-4EB0-ADED-83B9230CD993}"/>
              </a:ext>
            </a:extLst>
          </p:cNvPr>
          <p:cNvSpPr>
            <a:spLocks noGrp="1"/>
          </p:cNvSpPr>
          <p:nvPr>
            <p:ph type="sldNum" sz="quarter" idx="12"/>
          </p:nvPr>
        </p:nvSpPr>
        <p:spPr/>
        <p:txBody>
          <a:bodyPr/>
          <a:lstStyle/>
          <a:p>
            <a:fld id="{EA39F30C-FFCB-444B-9DDF-C9AD225A8E7F}" type="slidenum">
              <a:rPr lang="en-US" sz="1600" smtClean="0">
                <a:solidFill>
                  <a:schemeClr val="tx1"/>
                </a:solidFill>
              </a:rPr>
              <a:t>17</a:t>
            </a:fld>
            <a:endParaRPr lang="en-US" sz="1600">
              <a:solidFill>
                <a:schemeClr val="tx1"/>
              </a:solidFill>
            </a:endParaRPr>
          </a:p>
        </p:txBody>
      </p:sp>
      <p:sp>
        <p:nvSpPr>
          <p:cNvPr id="9" name="Rectangle 8">
            <a:extLst>
              <a:ext uri="{FF2B5EF4-FFF2-40B4-BE49-F238E27FC236}">
                <a16:creationId xmlns:a16="http://schemas.microsoft.com/office/drawing/2014/main" id="{CB93D413-AFE5-4D45-A125-7656611A1189}"/>
              </a:ext>
            </a:extLst>
          </p:cNvPr>
          <p:cNvSpPr/>
          <p:nvPr/>
        </p:nvSpPr>
        <p:spPr>
          <a:xfrm>
            <a:off x="248256" y="515753"/>
            <a:ext cx="4390004" cy="58546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800" b="1" dirty="0">
                <a:solidFill>
                  <a:schemeClr val="tx1"/>
                </a:solidFill>
              </a:rPr>
              <a:t>4</a:t>
            </a:r>
            <a:r>
              <a:rPr lang="en-US" sz="2800" b="1">
                <a:solidFill>
                  <a:schemeClr val="tx1"/>
                </a:solidFill>
              </a:rPr>
              <a:t>. Admin web</a:t>
            </a:r>
            <a:endParaRPr lang="en-US" sz="2800" b="1" dirty="0">
              <a:solidFill>
                <a:schemeClr val="tx1"/>
              </a:solidFill>
            </a:endParaRPr>
          </a:p>
        </p:txBody>
      </p:sp>
      <p:sp>
        <p:nvSpPr>
          <p:cNvPr id="10" name="Rectangle 9">
            <a:extLst>
              <a:ext uri="{FF2B5EF4-FFF2-40B4-BE49-F238E27FC236}">
                <a16:creationId xmlns:a16="http://schemas.microsoft.com/office/drawing/2014/main" id="{2F6D0172-794A-4832-BC03-F0E6E8E6CE2E}"/>
              </a:ext>
            </a:extLst>
          </p:cNvPr>
          <p:cNvSpPr/>
          <p:nvPr/>
        </p:nvSpPr>
        <p:spPr>
          <a:xfrm>
            <a:off x="8839200" y="0"/>
            <a:ext cx="3352800" cy="79513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err="1"/>
              <a:t>Xây</a:t>
            </a:r>
            <a:r>
              <a:rPr lang="en-US" sz="2800" b="1"/>
              <a:t> </a:t>
            </a:r>
            <a:r>
              <a:rPr lang="en-US" sz="2800" b="1" err="1"/>
              <a:t>dựng</a:t>
            </a:r>
            <a:r>
              <a:rPr lang="en-US" sz="2800" b="1"/>
              <a:t> </a:t>
            </a:r>
            <a:r>
              <a:rPr lang="en-US" sz="2800" b="1" err="1"/>
              <a:t>hệ</a:t>
            </a:r>
            <a:r>
              <a:rPr lang="en-US" sz="2800" b="1"/>
              <a:t> </a:t>
            </a:r>
            <a:r>
              <a:rPr lang="en-US" sz="2800" b="1" err="1"/>
              <a:t>thống</a:t>
            </a:r>
            <a:endParaRPr lang="en-US" sz="2800" b="1"/>
          </a:p>
        </p:txBody>
      </p:sp>
      <p:sp>
        <p:nvSpPr>
          <p:cNvPr id="3" name="TextBox 2">
            <a:extLst>
              <a:ext uri="{FF2B5EF4-FFF2-40B4-BE49-F238E27FC236}">
                <a16:creationId xmlns:a16="http://schemas.microsoft.com/office/drawing/2014/main" id="{C9AA9EF7-5071-C63B-175F-8C9A0F27D787}"/>
              </a:ext>
            </a:extLst>
          </p:cNvPr>
          <p:cNvSpPr txBox="1"/>
          <p:nvPr/>
        </p:nvSpPr>
        <p:spPr>
          <a:xfrm>
            <a:off x="812800" y="1520762"/>
            <a:ext cx="6096000" cy="369332"/>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cs typeface="Angsana New" panose="02020603050405020304" pitchFamily="18" charset="-34"/>
              </a:rPr>
              <a:t>Ứng dụng chuyển đến các trang quản lý tài nguyên của hệ thống</a:t>
            </a:r>
            <a:endParaRPr lang="en-US"/>
          </a:p>
        </p:txBody>
      </p:sp>
      <p:pic>
        <p:nvPicPr>
          <p:cNvPr id="4" name="Picture 3" descr="Table&#10;&#10;Description automatically generated">
            <a:extLst>
              <a:ext uri="{FF2B5EF4-FFF2-40B4-BE49-F238E27FC236}">
                <a16:creationId xmlns:a16="http://schemas.microsoft.com/office/drawing/2014/main" id="{8BCC10FA-64D3-5ECF-0EBA-D55E4C74DA26}"/>
              </a:ext>
            </a:extLst>
          </p:cNvPr>
          <p:cNvPicPr>
            <a:picLocks noChangeAspect="1"/>
          </p:cNvPicPr>
          <p:nvPr/>
        </p:nvPicPr>
        <p:blipFill>
          <a:blip r:embed="rId3"/>
          <a:stretch>
            <a:fillRect/>
          </a:stretch>
        </p:blipFill>
        <p:spPr>
          <a:xfrm>
            <a:off x="812800" y="2764537"/>
            <a:ext cx="11211761" cy="1928586"/>
          </a:xfrm>
          <a:prstGeom prst="rect">
            <a:avLst/>
          </a:prstGeom>
        </p:spPr>
      </p:pic>
    </p:spTree>
    <p:extLst>
      <p:ext uri="{BB962C8B-B14F-4D97-AF65-F5344CB8AC3E}">
        <p14:creationId xmlns:p14="http://schemas.microsoft.com/office/powerpoint/2010/main" val="1404745562"/>
      </p:ext>
    </p:extLst>
  </p:cSld>
  <p:clrMapOvr>
    <a:masterClrMapping/>
  </p:clrMapOvr>
  <p:transition>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832182-E314-4F46-BD74-EE6D8BB1AC13}"/>
              </a:ext>
            </a:extLst>
          </p:cNvPr>
          <p:cNvSpPr/>
          <p:nvPr/>
        </p:nvSpPr>
        <p:spPr>
          <a:xfrm>
            <a:off x="0" y="4515729"/>
            <a:ext cx="12192000" cy="2342271"/>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FFCD7F28-57A5-4ECA-A65A-77DBD0EAAD4F}"/>
              </a:ext>
            </a:extLst>
          </p:cNvPr>
          <p:cNvSpPr/>
          <p:nvPr/>
        </p:nvSpPr>
        <p:spPr>
          <a:xfrm>
            <a:off x="5468178" y="3887907"/>
            <a:ext cx="1255643" cy="1255643"/>
          </a:xfrm>
          <a:prstGeom prst="ellips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03</a:t>
            </a:r>
          </a:p>
        </p:txBody>
      </p:sp>
      <p:sp>
        <p:nvSpPr>
          <p:cNvPr id="4" name="TextBox 3">
            <a:extLst>
              <a:ext uri="{FF2B5EF4-FFF2-40B4-BE49-F238E27FC236}">
                <a16:creationId xmlns:a16="http://schemas.microsoft.com/office/drawing/2014/main" id="{B3540B3A-F343-4561-A5D7-A1EC828EB102}"/>
              </a:ext>
            </a:extLst>
          </p:cNvPr>
          <p:cNvSpPr txBox="1"/>
          <p:nvPr/>
        </p:nvSpPr>
        <p:spPr>
          <a:xfrm>
            <a:off x="2385389" y="5125041"/>
            <a:ext cx="74212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ED7D31"/>
                </a:solidFill>
                <a:latin typeface="Calibri" panose="020F0502020204030204"/>
              </a:rPr>
              <a:t>KẾT QUẢ CHẠY THỬ</a:t>
            </a:r>
            <a:endParaRPr kumimoji="0" lang="en-US" sz="3600" b="1"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0E1E8FDC-6123-4BD2-9FE5-D4524C5F284F}"/>
              </a:ext>
            </a:extLst>
          </p:cNvPr>
          <p:cNvSpPr>
            <a:spLocks noGrp="1"/>
          </p:cNvSpPr>
          <p:nvPr>
            <p:ph type="sldNum" sz="quarter" idx="12"/>
          </p:nvPr>
        </p:nvSpPr>
        <p:spPr/>
        <p:txBody>
          <a:bodyPr/>
          <a:lstStyle/>
          <a:p>
            <a:fld id="{EA39F30C-FFCB-444B-9DDF-C9AD225A8E7F}" type="slidenum">
              <a:rPr lang="en-US" sz="1600" smtClean="0">
                <a:solidFill>
                  <a:schemeClr val="tx1"/>
                </a:solidFill>
              </a:rPr>
              <a:t>18</a:t>
            </a:fld>
            <a:endParaRPr lang="en-US" sz="1600">
              <a:solidFill>
                <a:schemeClr val="tx1"/>
              </a:solidFill>
            </a:endParaRPr>
          </a:p>
        </p:txBody>
      </p:sp>
    </p:spTree>
    <p:extLst>
      <p:ext uri="{BB962C8B-B14F-4D97-AF65-F5344CB8AC3E}">
        <p14:creationId xmlns:p14="http://schemas.microsoft.com/office/powerpoint/2010/main" val="4072617088"/>
      </p:ext>
    </p:extLst>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a16="http://schemas.microsoft.com/office/drawing/2014/main" id="{A39C8562-0A79-5B8D-F4A5-188A2612D8BE}"/>
              </a:ext>
            </a:extLst>
          </p:cNvPr>
          <p:cNvSpPr txBox="1"/>
          <p:nvPr/>
        </p:nvSpPr>
        <p:spPr>
          <a:xfrm>
            <a:off x="660041" y="2767106"/>
            <a:ext cx="2880828" cy="3071906"/>
          </a:xfrm>
          <a:prstGeom prst="ellipse">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rgbClr val="FFFFFF"/>
                </a:solidFill>
                <a:latin typeface="+mj-lt"/>
                <a:ea typeface="+mj-ea"/>
                <a:cs typeface="+mj-cs"/>
              </a:rPr>
              <a:t>Trang đăng nhập</a:t>
            </a:r>
          </a:p>
        </p:txBody>
      </p:sp>
      <p:pic>
        <p:nvPicPr>
          <p:cNvPr id="2" name="Picture 1">
            <a:extLst>
              <a:ext uri="{FF2B5EF4-FFF2-40B4-BE49-F238E27FC236}">
                <a16:creationId xmlns:a16="http://schemas.microsoft.com/office/drawing/2014/main" id="{C517F3D7-3D95-FDF9-62BE-9631B1D150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5854" y="467208"/>
            <a:ext cx="2798895" cy="5923584"/>
          </a:xfrm>
          <a:prstGeom prst="rect">
            <a:avLst/>
          </a:prstGeom>
        </p:spPr>
      </p:pic>
      <p:sp>
        <p:nvSpPr>
          <p:cNvPr id="5" name="Slide Number Placeholder 4">
            <a:extLst>
              <a:ext uri="{FF2B5EF4-FFF2-40B4-BE49-F238E27FC236}">
                <a16:creationId xmlns:a16="http://schemas.microsoft.com/office/drawing/2014/main" id="{FE1FC165-4D0E-4AB0-8E57-93459B233E2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EA39F30C-FFCB-444B-9DDF-C9AD225A8E7F}" type="slidenum">
              <a:rPr lang="en-US" sz="1100" smtClean="0">
                <a:solidFill>
                  <a:schemeClr val="tx1">
                    <a:lumMod val="50000"/>
                    <a:lumOff val="50000"/>
                  </a:schemeClr>
                </a:solidFill>
              </a:rPr>
              <a:pPr>
                <a:spcAft>
                  <a:spcPts val="600"/>
                </a:spcAft>
              </a:pPr>
              <a:t>19</a:t>
            </a:fld>
            <a:endParaRPr lang="en-US" sz="1100">
              <a:solidFill>
                <a:schemeClr val="tx1">
                  <a:lumMod val="50000"/>
                  <a:lumOff val="50000"/>
                </a:schemeClr>
              </a:solidFill>
            </a:endParaRPr>
          </a:p>
        </p:txBody>
      </p:sp>
    </p:spTree>
    <p:extLst>
      <p:ext uri="{BB962C8B-B14F-4D97-AF65-F5344CB8AC3E}">
        <p14:creationId xmlns:p14="http://schemas.microsoft.com/office/powerpoint/2010/main" val="240050152"/>
      </p:ext>
    </p:extLst>
  </p:cSld>
  <p:clrMapOvr>
    <a:masterClrMapping/>
  </p:clrMapOvr>
  <p:transition>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C48B52-67F6-4318-AA63-6678512A86B3}"/>
              </a:ext>
            </a:extLst>
          </p:cNvPr>
          <p:cNvSpPr/>
          <p:nvPr/>
        </p:nvSpPr>
        <p:spPr>
          <a:xfrm>
            <a:off x="4280453" y="4923184"/>
            <a:ext cx="1762539" cy="1630017"/>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CD8178-F430-416D-A9D2-170A3784F12E}"/>
              </a:ext>
            </a:extLst>
          </p:cNvPr>
          <p:cNvSpPr/>
          <p:nvPr/>
        </p:nvSpPr>
        <p:spPr>
          <a:xfrm>
            <a:off x="1046920" y="304799"/>
            <a:ext cx="1762539" cy="1630017"/>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0BFD76-CC3A-4C48-96BE-43F6EA8154BD}"/>
              </a:ext>
            </a:extLst>
          </p:cNvPr>
          <p:cNvSpPr/>
          <p:nvPr/>
        </p:nvSpPr>
        <p:spPr>
          <a:xfrm>
            <a:off x="8041340" y="434947"/>
            <a:ext cx="4150660" cy="5854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b="1" err="1"/>
              <a:t>Nội</a:t>
            </a:r>
            <a:r>
              <a:rPr lang="en-US" sz="2400" b="1"/>
              <a:t> dung </a:t>
            </a:r>
            <a:r>
              <a:rPr lang="en-US" sz="2400" b="1" err="1"/>
              <a:t>trình</a:t>
            </a:r>
            <a:r>
              <a:rPr lang="en-US" sz="2400" b="1"/>
              <a:t> </a:t>
            </a:r>
            <a:r>
              <a:rPr lang="en-US" sz="2400" b="1" err="1"/>
              <a:t>bày</a:t>
            </a:r>
            <a:endParaRPr lang="en-US" sz="2400" b="1"/>
          </a:p>
        </p:txBody>
      </p:sp>
      <p:sp>
        <p:nvSpPr>
          <p:cNvPr id="12" name="TextBox 11">
            <a:extLst>
              <a:ext uri="{FF2B5EF4-FFF2-40B4-BE49-F238E27FC236}">
                <a16:creationId xmlns:a16="http://schemas.microsoft.com/office/drawing/2014/main" id="{BE669137-FA6F-43F0-908B-E37CDF736F1A}"/>
              </a:ext>
            </a:extLst>
          </p:cNvPr>
          <p:cNvSpPr txBox="1"/>
          <p:nvPr/>
        </p:nvSpPr>
        <p:spPr>
          <a:xfrm>
            <a:off x="6651142" y="1854222"/>
            <a:ext cx="4714877" cy="3108543"/>
          </a:xfrm>
          <a:prstGeom prst="rect">
            <a:avLst/>
          </a:prstGeom>
          <a:noFill/>
        </p:spPr>
        <p:txBody>
          <a:bodyPr wrap="square" rtlCol="0">
            <a:spAutoFit/>
          </a:bodyPr>
          <a:lstStyle/>
          <a:p>
            <a:r>
              <a:rPr lang="en-US" sz="2800" b="1">
                <a:solidFill>
                  <a:schemeClr val="accent2">
                    <a:lumMod val="75000"/>
                  </a:schemeClr>
                </a:solidFill>
              </a:rPr>
              <a:t>01.</a:t>
            </a:r>
            <a:r>
              <a:rPr lang="en-US" sz="2800" b="1"/>
              <a:t>	GIỚI THIỆU CHUNG</a:t>
            </a:r>
          </a:p>
          <a:p>
            <a:endParaRPr lang="en-US" sz="2800" b="1"/>
          </a:p>
          <a:p>
            <a:endParaRPr lang="en-US" sz="2800" b="1"/>
          </a:p>
          <a:p>
            <a:r>
              <a:rPr lang="en-US" sz="2800" b="1">
                <a:solidFill>
                  <a:schemeClr val="accent2">
                    <a:lumMod val="75000"/>
                  </a:schemeClr>
                </a:solidFill>
              </a:rPr>
              <a:t>02.</a:t>
            </a:r>
            <a:r>
              <a:rPr lang="en-US" sz="2800" b="1"/>
              <a:t>	CHI TIẾT VỀ HỆ THỐNG</a:t>
            </a:r>
          </a:p>
          <a:p>
            <a:endParaRPr lang="en-US" sz="2800" b="1"/>
          </a:p>
          <a:p>
            <a:endParaRPr lang="en-US" sz="2800" b="1"/>
          </a:p>
          <a:p>
            <a:r>
              <a:rPr lang="en-US" sz="2800" b="1">
                <a:solidFill>
                  <a:schemeClr val="accent2">
                    <a:lumMod val="75000"/>
                  </a:schemeClr>
                </a:solidFill>
              </a:rPr>
              <a:t>03.</a:t>
            </a:r>
            <a:r>
              <a:rPr lang="en-US" sz="2800" b="1"/>
              <a:t>	KẾT QUẢ CHẠY THỬ</a:t>
            </a:r>
          </a:p>
        </p:txBody>
      </p:sp>
      <p:sp>
        <p:nvSpPr>
          <p:cNvPr id="5" name="Oval 4">
            <a:extLst>
              <a:ext uri="{FF2B5EF4-FFF2-40B4-BE49-F238E27FC236}">
                <a16:creationId xmlns:a16="http://schemas.microsoft.com/office/drawing/2014/main" id="{20F6C0DB-5487-44D5-BEB7-5DD666A193A3}"/>
              </a:ext>
            </a:extLst>
          </p:cNvPr>
          <p:cNvSpPr/>
          <p:nvPr/>
        </p:nvSpPr>
        <p:spPr>
          <a:xfrm>
            <a:off x="6611386" y="1821608"/>
            <a:ext cx="622852" cy="6228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6A1CD41-A51A-4F5F-9392-1CB755C7B50A}"/>
              </a:ext>
            </a:extLst>
          </p:cNvPr>
          <p:cNvSpPr/>
          <p:nvPr/>
        </p:nvSpPr>
        <p:spPr>
          <a:xfrm>
            <a:off x="6611386" y="3080563"/>
            <a:ext cx="622852" cy="6228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A1A0D1-D2D8-4FEF-AB0A-32FE2D4DAC87}"/>
              </a:ext>
            </a:extLst>
          </p:cNvPr>
          <p:cNvSpPr/>
          <p:nvPr/>
        </p:nvSpPr>
        <p:spPr>
          <a:xfrm>
            <a:off x="6611386" y="4351668"/>
            <a:ext cx="622852" cy="6228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54507E6-51FE-4D18-BD0B-17343EA23B03}"/>
              </a:ext>
            </a:extLst>
          </p:cNvPr>
          <p:cNvSpPr>
            <a:spLocks noGrp="1"/>
          </p:cNvSpPr>
          <p:nvPr>
            <p:ph type="sldNum" sz="quarter" idx="12"/>
          </p:nvPr>
        </p:nvSpPr>
        <p:spPr/>
        <p:txBody>
          <a:bodyPr/>
          <a:lstStyle/>
          <a:p>
            <a:fld id="{EA39F30C-FFCB-444B-9DDF-C9AD225A8E7F}" type="slidenum">
              <a:rPr lang="en-US" sz="1600" smtClean="0">
                <a:solidFill>
                  <a:schemeClr val="tx1"/>
                </a:solidFill>
              </a:rPr>
              <a:t>2</a:t>
            </a:fld>
            <a:endParaRPr lang="en-US" sz="1600">
              <a:solidFill>
                <a:schemeClr val="tx1"/>
              </a:solidFill>
            </a:endParaRPr>
          </a:p>
        </p:txBody>
      </p:sp>
      <p:pic>
        <p:nvPicPr>
          <p:cNvPr id="10" name="Picture 9" descr="A picture containing text, ground, building, outdoor&#10;&#10;Description automatically generated">
            <a:extLst>
              <a:ext uri="{FF2B5EF4-FFF2-40B4-BE49-F238E27FC236}">
                <a16:creationId xmlns:a16="http://schemas.microsoft.com/office/drawing/2014/main" id="{FD0C3A2B-E929-B47C-4BCD-AC1E4BDA21A8}"/>
              </a:ext>
            </a:extLst>
          </p:cNvPr>
          <p:cNvPicPr>
            <a:picLocks noChangeAspect="1"/>
          </p:cNvPicPr>
          <p:nvPr/>
        </p:nvPicPr>
        <p:blipFill rotWithShape="1">
          <a:blip r:embed="rId3">
            <a:extLst>
              <a:ext uri="{28A0092B-C50C-407E-A947-70E740481C1C}">
                <a14:useLocalDpi xmlns:a14="http://schemas.microsoft.com/office/drawing/2010/main" val="0"/>
              </a:ext>
            </a:extLst>
          </a:blip>
          <a:srcRect r="19444"/>
          <a:stretch/>
        </p:blipFill>
        <p:spPr>
          <a:xfrm>
            <a:off x="1381448" y="732174"/>
            <a:ext cx="4344886" cy="5393652"/>
          </a:xfrm>
          <a:prstGeom prst="rect">
            <a:avLst/>
          </a:prstGeom>
        </p:spPr>
      </p:pic>
    </p:spTree>
    <p:extLst>
      <p:ext uri="{BB962C8B-B14F-4D97-AF65-F5344CB8AC3E}">
        <p14:creationId xmlns:p14="http://schemas.microsoft.com/office/powerpoint/2010/main" val="19645884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DA4E87B-E3FA-CEA1-9328-274E4F09E93E}"/>
              </a:ext>
            </a:extLst>
          </p:cNvPr>
          <p:cNvSpPr txBox="1"/>
          <p:nvPr/>
        </p:nvSpPr>
        <p:spPr>
          <a:xfrm>
            <a:off x="660042" y="2945176"/>
            <a:ext cx="2878688" cy="275797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a:solidFill>
                  <a:srgbClr val="FFFFFF"/>
                </a:solidFill>
                <a:latin typeface="+mj-lt"/>
                <a:ea typeface="+mj-ea"/>
                <a:cs typeface="+mj-cs"/>
              </a:rPr>
              <a:t>Trang đăng kí</a:t>
            </a:r>
          </a:p>
        </p:txBody>
      </p:sp>
      <p:pic>
        <p:nvPicPr>
          <p:cNvPr id="4" name="Picture 3" descr="A screenshot of a computer&#10;&#10;Description automatically generated with medium confidence">
            <a:extLst>
              <a:ext uri="{FF2B5EF4-FFF2-40B4-BE49-F238E27FC236}">
                <a16:creationId xmlns:a16="http://schemas.microsoft.com/office/drawing/2014/main" id="{0994C4AA-3D0A-C5B1-6796-35EC27AB2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716" y="736370"/>
            <a:ext cx="2544414" cy="5385001"/>
          </a:xfrm>
          <a:prstGeom prst="rect">
            <a:avLst/>
          </a:prstGeom>
        </p:spPr>
      </p:pic>
      <p:pic>
        <p:nvPicPr>
          <p:cNvPr id="3" name="Picture 2" descr="Table&#10;&#10;Description automatically generated">
            <a:extLst>
              <a:ext uri="{FF2B5EF4-FFF2-40B4-BE49-F238E27FC236}">
                <a16:creationId xmlns:a16="http://schemas.microsoft.com/office/drawing/2014/main" id="{BFA3E905-5ECC-DC7C-1940-CC7F369754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5132" y="736370"/>
            <a:ext cx="2544537" cy="5385262"/>
          </a:xfrm>
          <a:prstGeom prst="rect">
            <a:avLst/>
          </a:prstGeom>
        </p:spPr>
      </p:pic>
      <p:sp>
        <p:nvSpPr>
          <p:cNvPr id="5" name="Slide Number Placeholder 4">
            <a:extLst>
              <a:ext uri="{FF2B5EF4-FFF2-40B4-BE49-F238E27FC236}">
                <a16:creationId xmlns:a16="http://schemas.microsoft.com/office/drawing/2014/main" id="{FE1FC165-4D0E-4AB0-8E57-93459B233E29}"/>
              </a:ext>
            </a:extLst>
          </p:cNvPr>
          <p:cNvSpPr>
            <a:spLocks noGrp="1"/>
          </p:cNvSpPr>
          <p:nvPr>
            <p:ph type="sldNum" sz="quarter" idx="12"/>
          </p:nvPr>
        </p:nvSpPr>
        <p:spPr>
          <a:xfrm>
            <a:off x="11704320" y="6454671"/>
            <a:ext cx="448056" cy="365125"/>
          </a:xfrm>
        </p:spPr>
        <p:txBody>
          <a:bodyPr vert="horz" lIns="91440" tIns="45720" rIns="91440" bIns="45720" rtlCol="0" anchor="ctr">
            <a:normAutofit/>
          </a:bodyPr>
          <a:lstStyle/>
          <a:p>
            <a:pPr>
              <a:spcAft>
                <a:spcPts val="600"/>
              </a:spcAft>
            </a:pPr>
            <a:fld id="{EA39F30C-FFCB-444B-9DDF-C9AD225A8E7F}" type="slidenum">
              <a:rPr lang="en-US" sz="1100" smtClean="0">
                <a:solidFill>
                  <a:schemeClr val="tx1">
                    <a:lumMod val="50000"/>
                    <a:lumOff val="50000"/>
                  </a:schemeClr>
                </a:solidFill>
              </a:rPr>
              <a:pPr>
                <a:spcAft>
                  <a:spcPts val="600"/>
                </a:spcAft>
              </a:pPr>
              <a:t>20</a:t>
            </a:fld>
            <a:endParaRPr lang="en-US" sz="1100">
              <a:solidFill>
                <a:schemeClr val="tx1">
                  <a:lumMod val="50000"/>
                  <a:lumOff val="50000"/>
                </a:schemeClr>
              </a:solidFill>
            </a:endParaRPr>
          </a:p>
        </p:txBody>
      </p:sp>
    </p:spTree>
    <p:extLst>
      <p:ext uri="{BB962C8B-B14F-4D97-AF65-F5344CB8AC3E}">
        <p14:creationId xmlns:p14="http://schemas.microsoft.com/office/powerpoint/2010/main" val="98506367"/>
      </p:ext>
    </p:extLst>
  </p:cSld>
  <p:clrMapOvr>
    <a:masterClrMapping/>
  </p:clrMapOvr>
  <p:transition>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a16="http://schemas.microsoft.com/office/drawing/2014/main" id="{A39C8562-0A79-5B8D-F4A5-188A2612D8BE}"/>
              </a:ext>
            </a:extLst>
          </p:cNvPr>
          <p:cNvSpPr txBox="1"/>
          <p:nvPr/>
        </p:nvSpPr>
        <p:spPr>
          <a:xfrm>
            <a:off x="660041" y="2767106"/>
            <a:ext cx="2880828" cy="3071906"/>
          </a:xfrm>
          <a:prstGeom prst="ellipse">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rgbClr val="FFFFFF"/>
                </a:solidFill>
                <a:latin typeface="+mj-lt"/>
                <a:ea typeface="+mj-ea"/>
                <a:cs typeface="+mj-cs"/>
              </a:rPr>
              <a:t>Trang Chủ</a:t>
            </a:r>
          </a:p>
        </p:txBody>
      </p:sp>
      <p:sp>
        <p:nvSpPr>
          <p:cNvPr id="5" name="Slide Number Placeholder 4">
            <a:extLst>
              <a:ext uri="{FF2B5EF4-FFF2-40B4-BE49-F238E27FC236}">
                <a16:creationId xmlns:a16="http://schemas.microsoft.com/office/drawing/2014/main" id="{FE1FC165-4D0E-4AB0-8E57-93459B233E2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EA39F30C-FFCB-444B-9DDF-C9AD225A8E7F}" type="slidenum">
              <a:rPr lang="en-US" sz="1100" smtClean="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pic>
        <p:nvPicPr>
          <p:cNvPr id="4" name="Picture 3" descr="Map&#10;&#10;Description automatically generated">
            <a:extLst>
              <a:ext uri="{FF2B5EF4-FFF2-40B4-BE49-F238E27FC236}">
                <a16:creationId xmlns:a16="http://schemas.microsoft.com/office/drawing/2014/main" id="{3AC3DBC3-0E2C-FC6D-7DAA-F68394DC3C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8955" y="625683"/>
            <a:ext cx="2577668" cy="5455380"/>
          </a:xfrm>
          <a:prstGeom prst="rect">
            <a:avLst/>
          </a:prstGeom>
        </p:spPr>
      </p:pic>
    </p:spTree>
    <p:extLst>
      <p:ext uri="{BB962C8B-B14F-4D97-AF65-F5344CB8AC3E}">
        <p14:creationId xmlns:p14="http://schemas.microsoft.com/office/powerpoint/2010/main" val="634643459"/>
      </p:ext>
    </p:extLst>
  </p:cSld>
  <p:clrMapOvr>
    <a:masterClrMapping/>
  </p:clrMapOvr>
  <p:transition>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7">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9">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1">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3">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6" name="Rectangle 65">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9C8562-0A79-5B8D-F4A5-188A2612D8BE}"/>
              </a:ext>
            </a:extLst>
          </p:cNvPr>
          <p:cNvSpPr txBox="1"/>
          <p:nvPr/>
        </p:nvSpPr>
        <p:spPr>
          <a:xfrm>
            <a:off x="662180" y="2862471"/>
            <a:ext cx="3041803" cy="2907802"/>
          </a:xfrm>
          <a:prstGeom prst="ellipse">
            <a:avLst/>
          </a:prstGeom>
        </p:spPr>
        <p:txBody>
          <a:bodyPr vert="horz" lIns="91440" tIns="45720" rIns="91440" bIns="45720" rtlCol="0" anchor="t">
            <a:normAutofit/>
          </a:bodyPr>
          <a:lstStyle/>
          <a:p>
            <a:pPr>
              <a:lnSpc>
                <a:spcPct val="90000"/>
              </a:lnSpc>
              <a:spcBef>
                <a:spcPct val="0"/>
              </a:spcBef>
              <a:spcAft>
                <a:spcPts val="600"/>
              </a:spcAft>
            </a:pPr>
            <a:r>
              <a:rPr lang="en-US" sz="4000" b="1">
                <a:solidFill>
                  <a:srgbClr val="FFFFFF"/>
                </a:solidFill>
                <a:latin typeface="+mj-lt"/>
                <a:ea typeface="+mj-ea"/>
                <a:cs typeface="+mj-cs"/>
              </a:rPr>
              <a:t>Tìm kiếm bãi đỗ</a:t>
            </a:r>
          </a:p>
        </p:txBody>
      </p:sp>
      <p:pic>
        <p:nvPicPr>
          <p:cNvPr id="3" name="Picture 2">
            <a:extLst>
              <a:ext uri="{FF2B5EF4-FFF2-40B4-BE49-F238E27FC236}">
                <a16:creationId xmlns:a16="http://schemas.microsoft.com/office/drawing/2014/main" id="{21CFC3C0-356C-C959-FD8B-37C17BA3C676}"/>
              </a:ext>
            </a:extLst>
          </p:cNvPr>
          <p:cNvPicPr>
            <a:picLocks noChangeAspect="1"/>
          </p:cNvPicPr>
          <p:nvPr/>
        </p:nvPicPr>
        <p:blipFill>
          <a:blip r:embed="rId3"/>
          <a:stretch>
            <a:fillRect/>
          </a:stretch>
        </p:blipFill>
        <p:spPr>
          <a:xfrm>
            <a:off x="6715172" y="478713"/>
            <a:ext cx="1273445" cy="2695123"/>
          </a:xfrm>
          <a:prstGeom prst="rect">
            <a:avLst/>
          </a:prstGeom>
        </p:spPr>
      </p:pic>
      <p:pic>
        <p:nvPicPr>
          <p:cNvPr id="8" name="Picture 7">
            <a:extLst>
              <a:ext uri="{FF2B5EF4-FFF2-40B4-BE49-F238E27FC236}">
                <a16:creationId xmlns:a16="http://schemas.microsoft.com/office/drawing/2014/main" id="{D1091E86-13B1-86D2-8001-9EC525A2BC1F}"/>
              </a:ext>
            </a:extLst>
          </p:cNvPr>
          <p:cNvPicPr>
            <a:picLocks noChangeAspect="1"/>
          </p:cNvPicPr>
          <p:nvPr/>
        </p:nvPicPr>
        <p:blipFill>
          <a:blip r:embed="rId4"/>
          <a:stretch>
            <a:fillRect/>
          </a:stretch>
        </p:blipFill>
        <p:spPr>
          <a:xfrm>
            <a:off x="8293930" y="478712"/>
            <a:ext cx="1273445" cy="2695123"/>
          </a:xfrm>
          <a:prstGeom prst="rect">
            <a:avLst/>
          </a:prstGeom>
        </p:spPr>
      </p:pic>
      <p:pic>
        <p:nvPicPr>
          <p:cNvPr id="10" name="Picture 9">
            <a:extLst>
              <a:ext uri="{FF2B5EF4-FFF2-40B4-BE49-F238E27FC236}">
                <a16:creationId xmlns:a16="http://schemas.microsoft.com/office/drawing/2014/main" id="{30DD6168-3D96-7442-A54A-42931D90C184}"/>
              </a:ext>
            </a:extLst>
          </p:cNvPr>
          <p:cNvPicPr>
            <a:picLocks noChangeAspect="1"/>
          </p:cNvPicPr>
          <p:nvPr/>
        </p:nvPicPr>
        <p:blipFill>
          <a:blip r:embed="rId5"/>
          <a:stretch>
            <a:fillRect/>
          </a:stretch>
        </p:blipFill>
        <p:spPr>
          <a:xfrm>
            <a:off x="7475088" y="3429000"/>
            <a:ext cx="1364326" cy="2887465"/>
          </a:xfrm>
          <a:prstGeom prst="rect">
            <a:avLst/>
          </a:prstGeom>
        </p:spPr>
      </p:pic>
      <p:sp>
        <p:nvSpPr>
          <p:cNvPr id="5" name="Slide Number Placeholder 4">
            <a:extLst>
              <a:ext uri="{FF2B5EF4-FFF2-40B4-BE49-F238E27FC236}">
                <a16:creationId xmlns:a16="http://schemas.microsoft.com/office/drawing/2014/main" id="{FE1FC165-4D0E-4AB0-8E57-93459B233E29}"/>
              </a:ext>
            </a:extLst>
          </p:cNvPr>
          <p:cNvSpPr>
            <a:spLocks noGrp="1"/>
          </p:cNvSpPr>
          <p:nvPr>
            <p:ph type="sldNum" sz="quarter" idx="12"/>
          </p:nvPr>
        </p:nvSpPr>
        <p:spPr>
          <a:xfrm>
            <a:off x="11704320" y="6452940"/>
            <a:ext cx="448056" cy="365760"/>
          </a:xfrm>
        </p:spPr>
        <p:txBody>
          <a:bodyPr vert="horz" lIns="91440" tIns="45720" rIns="91440" bIns="45720" rtlCol="0" anchor="ctr">
            <a:normAutofit/>
          </a:bodyPr>
          <a:lstStyle/>
          <a:p>
            <a:pPr>
              <a:spcAft>
                <a:spcPts val="600"/>
              </a:spcAft>
            </a:pPr>
            <a:fld id="{EA39F30C-FFCB-444B-9DDF-C9AD225A8E7F}" type="slidenum">
              <a:rPr lang="en-US" sz="1100" smtClean="0">
                <a:solidFill>
                  <a:schemeClr val="tx1">
                    <a:lumMod val="50000"/>
                    <a:lumOff val="50000"/>
                  </a:schemeClr>
                </a:solidFill>
              </a:rPr>
              <a:pPr>
                <a:spcAft>
                  <a:spcPts val="600"/>
                </a:spcAft>
              </a:pPr>
              <a:t>22</a:t>
            </a:fld>
            <a:endParaRPr lang="en-US" sz="1100">
              <a:solidFill>
                <a:schemeClr val="tx1">
                  <a:lumMod val="50000"/>
                  <a:lumOff val="50000"/>
                </a:schemeClr>
              </a:solidFill>
            </a:endParaRPr>
          </a:p>
        </p:txBody>
      </p:sp>
    </p:spTree>
    <p:extLst>
      <p:ext uri="{BB962C8B-B14F-4D97-AF65-F5344CB8AC3E}">
        <p14:creationId xmlns:p14="http://schemas.microsoft.com/office/powerpoint/2010/main" val="413630766"/>
      </p:ext>
    </p:extLst>
  </p:cSld>
  <p:clrMapOvr>
    <a:masterClrMapping/>
  </p:clrMapOvr>
  <p:transition>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2" name="Rectangle 51">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DA4E87B-E3FA-CEA1-9328-274E4F09E93E}"/>
              </a:ext>
            </a:extLst>
          </p:cNvPr>
          <p:cNvSpPr txBox="1"/>
          <p:nvPr/>
        </p:nvSpPr>
        <p:spPr>
          <a:xfrm>
            <a:off x="660042" y="2945176"/>
            <a:ext cx="2878688" cy="275797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a:solidFill>
                  <a:srgbClr val="FFFFFF"/>
                </a:solidFill>
                <a:latin typeface="+mj-lt"/>
                <a:ea typeface="+mj-ea"/>
                <a:cs typeface="+mj-cs"/>
              </a:rPr>
              <a:t>Quét mã QR</a:t>
            </a:r>
          </a:p>
        </p:txBody>
      </p:sp>
      <p:pic>
        <p:nvPicPr>
          <p:cNvPr id="2" name="Picture 1">
            <a:extLst>
              <a:ext uri="{FF2B5EF4-FFF2-40B4-BE49-F238E27FC236}">
                <a16:creationId xmlns:a16="http://schemas.microsoft.com/office/drawing/2014/main" id="{6DF8AB8D-72A4-6F35-85F7-DEB94D6ACE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716" y="736370"/>
            <a:ext cx="2544414" cy="5385001"/>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AEECCAC5-8289-FB1C-83F7-2E99D0215A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5132" y="736370"/>
            <a:ext cx="2544537" cy="5385262"/>
          </a:xfrm>
          <a:prstGeom prst="rect">
            <a:avLst/>
          </a:prstGeom>
        </p:spPr>
      </p:pic>
      <p:sp>
        <p:nvSpPr>
          <p:cNvPr id="5" name="Slide Number Placeholder 4">
            <a:extLst>
              <a:ext uri="{FF2B5EF4-FFF2-40B4-BE49-F238E27FC236}">
                <a16:creationId xmlns:a16="http://schemas.microsoft.com/office/drawing/2014/main" id="{FE1FC165-4D0E-4AB0-8E57-93459B233E29}"/>
              </a:ext>
            </a:extLst>
          </p:cNvPr>
          <p:cNvSpPr>
            <a:spLocks noGrp="1"/>
          </p:cNvSpPr>
          <p:nvPr>
            <p:ph type="sldNum" sz="quarter" idx="12"/>
          </p:nvPr>
        </p:nvSpPr>
        <p:spPr>
          <a:xfrm>
            <a:off x="11704320" y="6454671"/>
            <a:ext cx="448056" cy="365125"/>
          </a:xfrm>
        </p:spPr>
        <p:txBody>
          <a:bodyPr vert="horz" lIns="91440" tIns="45720" rIns="91440" bIns="45720" rtlCol="0" anchor="ctr">
            <a:normAutofit/>
          </a:bodyPr>
          <a:lstStyle/>
          <a:p>
            <a:pPr>
              <a:spcAft>
                <a:spcPts val="600"/>
              </a:spcAft>
            </a:pPr>
            <a:fld id="{EA39F30C-FFCB-444B-9DDF-C9AD225A8E7F}" type="slidenum">
              <a:rPr lang="en-US" sz="1100">
                <a:solidFill>
                  <a:schemeClr val="tx1">
                    <a:lumMod val="50000"/>
                    <a:lumOff val="50000"/>
                  </a:schemeClr>
                </a:solidFill>
              </a:rPr>
              <a:pPr>
                <a:spcAft>
                  <a:spcPts val="600"/>
                </a:spcAft>
              </a:pPr>
              <a:t>23</a:t>
            </a:fld>
            <a:endParaRPr lang="en-US" sz="1100">
              <a:solidFill>
                <a:schemeClr val="tx1">
                  <a:lumMod val="50000"/>
                  <a:lumOff val="50000"/>
                </a:schemeClr>
              </a:solidFill>
            </a:endParaRPr>
          </a:p>
        </p:txBody>
      </p:sp>
    </p:spTree>
    <p:extLst>
      <p:ext uri="{BB962C8B-B14F-4D97-AF65-F5344CB8AC3E}">
        <p14:creationId xmlns:p14="http://schemas.microsoft.com/office/powerpoint/2010/main" val="168068774"/>
      </p:ext>
    </p:extLst>
  </p:cSld>
  <p:clrMapOvr>
    <a:masterClrMapping/>
  </p:clrMapOvr>
  <p:transition>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A4E87B-E3FA-CEA1-9328-274E4F09E93E}"/>
              </a:ext>
            </a:extLst>
          </p:cNvPr>
          <p:cNvSpPr txBox="1"/>
          <p:nvPr/>
        </p:nvSpPr>
        <p:spPr>
          <a:xfrm>
            <a:off x="1366160" y="4376508"/>
            <a:ext cx="9623404" cy="12572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kern="1200">
                <a:solidFill>
                  <a:schemeClr val="tx1"/>
                </a:solidFill>
                <a:latin typeface="+mj-lt"/>
                <a:ea typeface="+mj-ea"/>
                <a:cs typeface="+mj-cs"/>
              </a:rPr>
              <a:t>Giao diện web</a:t>
            </a:r>
          </a:p>
        </p:txBody>
      </p:sp>
      <p:sp>
        <p:nvSpPr>
          <p:cNvPr id="70" name="Rectangle 69">
            <a:extLst>
              <a:ext uri="{FF2B5EF4-FFF2-40B4-BE49-F238E27FC236}">
                <a16:creationId xmlns:a16="http://schemas.microsoft.com/office/drawing/2014/main" id="{A2555B16-BE1D-4C33-A27C-FF0671B6C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E1FC165-4D0E-4AB0-8E57-93459B233E29}"/>
              </a:ext>
            </a:extLst>
          </p:cNvPr>
          <p:cNvSpPr>
            <a:spLocks noGrp="1"/>
          </p:cNvSpPr>
          <p:nvPr>
            <p:ph type="sldNum" sz="quarter" idx="12"/>
          </p:nvPr>
        </p:nvSpPr>
        <p:spPr>
          <a:xfrm>
            <a:off x="0" y="978408"/>
            <a:ext cx="722376" cy="603504"/>
          </a:xfrm>
        </p:spPr>
        <p:txBody>
          <a:bodyPr vert="horz" lIns="91440" tIns="45720" rIns="91440" bIns="45720" rtlCol="0" anchor="ctr">
            <a:normAutofit/>
          </a:bodyPr>
          <a:lstStyle/>
          <a:p>
            <a:pPr>
              <a:spcAft>
                <a:spcPts val="600"/>
              </a:spcAft>
            </a:pPr>
            <a:fld id="{EA39F30C-FFCB-444B-9DDF-C9AD225A8E7F}" type="slidenum">
              <a:rPr lang="en-US" sz="3200">
                <a:solidFill>
                  <a:srgbClr val="FFFFFF"/>
                </a:solidFill>
              </a:rPr>
              <a:pPr>
                <a:spcAft>
                  <a:spcPts val="600"/>
                </a:spcAft>
              </a:pPr>
              <a:t>24</a:t>
            </a:fld>
            <a:endParaRPr lang="en-US" sz="3200">
              <a:solidFill>
                <a:srgbClr val="FFFFFF"/>
              </a:solidFill>
            </a:endParaRPr>
          </a:p>
        </p:txBody>
      </p:sp>
      <p:pic>
        <p:nvPicPr>
          <p:cNvPr id="8" name="Picture 7" descr="Qr code&#10;&#10;Description automatically generated">
            <a:extLst>
              <a:ext uri="{FF2B5EF4-FFF2-40B4-BE49-F238E27FC236}">
                <a16:creationId xmlns:a16="http://schemas.microsoft.com/office/drawing/2014/main" id="{4A562422-9F09-51D3-EB3F-76DC3D91FA84}"/>
              </a:ext>
            </a:extLst>
          </p:cNvPr>
          <p:cNvPicPr>
            <a:picLocks noChangeAspect="1"/>
          </p:cNvPicPr>
          <p:nvPr/>
        </p:nvPicPr>
        <p:blipFill>
          <a:blip r:embed="rId3"/>
          <a:stretch>
            <a:fillRect/>
          </a:stretch>
        </p:blipFill>
        <p:spPr>
          <a:xfrm>
            <a:off x="1365855" y="1084525"/>
            <a:ext cx="9934606" cy="2831363"/>
          </a:xfrm>
          <a:prstGeom prst="rect">
            <a:avLst/>
          </a:prstGeom>
          <a:effectLst>
            <a:outerShdw blurRad="406400" dist="317500" dir="5400000" sx="89000" sy="89000" rotWithShape="0">
              <a:prstClr val="black">
                <a:alpha val="15000"/>
              </a:prstClr>
            </a:outerShdw>
          </a:effectLst>
        </p:spPr>
      </p:pic>
      <p:sp>
        <p:nvSpPr>
          <p:cNvPr id="9" name="Rectangle 8">
            <a:extLst>
              <a:ext uri="{FF2B5EF4-FFF2-40B4-BE49-F238E27FC236}">
                <a16:creationId xmlns:a16="http://schemas.microsoft.com/office/drawing/2014/main" id="{F074FDDC-A140-3706-F1B2-A3F775D1D61F}"/>
              </a:ext>
            </a:extLst>
          </p:cNvPr>
          <p:cNvSpPr/>
          <p:nvPr/>
        </p:nvSpPr>
        <p:spPr>
          <a:xfrm>
            <a:off x="7381240" y="2679700"/>
            <a:ext cx="1216660" cy="1041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600539552"/>
      </p:ext>
    </p:extLst>
  </p:cSld>
  <p:clrMapOvr>
    <a:masterClrMapping/>
  </p:clrMapOvr>
  <p:transition>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A4E87B-E3FA-CEA1-9328-274E4F09E93E}"/>
              </a:ext>
            </a:extLst>
          </p:cNvPr>
          <p:cNvSpPr txBox="1"/>
          <p:nvPr/>
        </p:nvSpPr>
        <p:spPr>
          <a:xfrm>
            <a:off x="1366160" y="4376508"/>
            <a:ext cx="9623404" cy="12572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kern="1200">
                <a:solidFill>
                  <a:schemeClr val="tx1"/>
                </a:solidFill>
                <a:latin typeface="+mj-lt"/>
                <a:ea typeface="+mj-ea"/>
                <a:cs typeface="+mj-cs"/>
              </a:rPr>
              <a:t>Giao diện web</a:t>
            </a:r>
          </a:p>
        </p:txBody>
      </p:sp>
      <p:sp>
        <p:nvSpPr>
          <p:cNvPr id="70" name="Rectangle 69">
            <a:extLst>
              <a:ext uri="{FF2B5EF4-FFF2-40B4-BE49-F238E27FC236}">
                <a16:creationId xmlns:a16="http://schemas.microsoft.com/office/drawing/2014/main" id="{A2555B16-BE1D-4C33-A27C-FF0671B6C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E1FC165-4D0E-4AB0-8E57-93459B233E29}"/>
              </a:ext>
            </a:extLst>
          </p:cNvPr>
          <p:cNvSpPr>
            <a:spLocks noGrp="1"/>
          </p:cNvSpPr>
          <p:nvPr>
            <p:ph type="sldNum" sz="quarter" idx="12"/>
          </p:nvPr>
        </p:nvSpPr>
        <p:spPr>
          <a:xfrm>
            <a:off x="0" y="978408"/>
            <a:ext cx="722376" cy="603504"/>
          </a:xfrm>
        </p:spPr>
        <p:txBody>
          <a:bodyPr vert="horz" lIns="91440" tIns="45720" rIns="91440" bIns="45720" rtlCol="0" anchor="ctr">
            <a:normAutofit/>
          </a:bodyPr>
          <a:lstStyle/>
          <a:p>
            <a:pPr>
              <a:spcAft>
                <a:spcPts val="600"/>
              </a:spcAft>
            </a:pPr>
            <a:fld id="{EA39F30C-FFCB-444B-9DDF-C9AD225A8E7F}" type="slidenum">
              <a:rPr lang="en-US" sz="3200">
                <a:solidFill>
                  <a:srgbClr val="FFFFFF"/>
                </a:solidFill>
              </a:rPr>
              <a:pPr>
                <a:spcAft>
                  <a:spcPts val="600"/>
                </a:spcAft>
              </a:pPr>
              <a:t>25</a:t>
            </a:fld>
            <a:endParaRPr lang="en-US" sz="3200">
              <a:solidFill>
                <a:srgbClr val="FFFFFF"/>
              </a:solidFill>
            </a:endParaRPr>
          </a:p>
        </p:txBody>
      </p:sp>
      <p:pic>
        <p:nvPicPr>
          <p:cNvPr id="2" name="Picture 1">
            <a:extLst>
              <a:ext uri="{FF2B5EF4-FFF2-40B4-BE49-F238E27FC236}">
                <a16:creationId xmlns:a16="http://schemas.microsoft.com/office/drawing/2014/main" id="{9286122C-48A1-6D63-6C2E-A9E076372F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2062" y="1266507"/>
            <a:ext cx="2047875" cy="4324985"/>
          </a:xfrm>
          <a:prstGeom prst="rect">
            <a:avLst/>
          </a:prstGeom>
        </p:spPr>
      </p:pic>
      <p:pic>
        <p:nvPicPr>
          <p:cNvPr id="3" name="Picture 2">
            <a:extLst>
              <a:ext uri="{FF2B5EF4-FFF2-40B4-BE49-F238E27FC236}">
                <a16:creationId xmlns:a16="http://schemas.microsoft.com/office/drawing/2014/main" id="{CF244B4D-AEEF-4E8E-806C-6EBE705620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4462" y="1418907"/>
            <a:ext cx="2047875" cy="4324985"/>
          </a:xfrm>
          <a:prstGeom prst="rect">
            <a:avLst/>
          </a:prstGeom>
        </p:spPr>
      </p:pic>
    </p:spTree>
    <p:extLst>
      <p:ext uri="{BB962C8B-B14F-4D97-AF65-F5344CB8AC3E}">
        <p14:creationId xmlns:p14="http://schemas.microsoft.com/office/powerpoint/2010/main" val="1219218860"/>
      </p:ext>
    </p:extLst>
  </p:cSld>
  <p:clrMapOvr>
    <a:masterClrMapping/>
  </p:clrMapOvr>
  <p:transition>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Rectangle 40">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DA4E87B-E3FA-CEA1-9328-274E4F09E93E}"/>
              </a:ext>
            </a:extLst>
          </p:cNvPr>
          <p:cNvSpPr txBox="1"/>
          <p:nvPr/>
        </p:nvSpPr>
        <p:spPr>
          <a:xfrm>
            <a:off x="660042" y="2945176"/>
            <a:ext cx="2878688" cy="275797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a:solidFill>
                  <a:srgbClr val="FFFFFF"/>
                </a:solidFill>
                <a:latin typeface="+mj-lt"/>
                <a:ea typeface="+mj-ea"/>
                <a:cs typeface="+mj-cs"/>
              </a:rPr>
              <a:t>Trang xem lại lịch sử</a:t>
            </a:r>
          </a:p>
        </p:txBody>
      </p:sp>
      <p:pic>
        <p:nvPicPr>
          <p:cNvPr id="3" name="Picture 2" descr="Map&#10;&#10;Description automatically generated">
            <a:extLst>
              <a:ext uri="{FF2B5EF4-FFF2-40B4-BE49-F238E27FC236}">
                <a16:creationId xmlns:a16="http://schemas.microsoft.com/office/drawing/2014/main" id="{FCB5F069-8FEA-8843-8BB6-2F140D2690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716" y="736370"/>
            <a:ext cx="2544414" cy="5385001"/>
          </a:xfrm>
          <a:prstGeom prst="rect">
            <a:avLst/>
          </a:prstGeom>
        </p:spPr>
      </p:pic>
      <p:pic>
        <p:nvPicPr>
          <p:cNvPr id="4" name="Picture 3" descr="Map&#10;&#10;Description automatically generated">
            <a:extLst>
              <a:ext uri="{FF2B5EF4-FFF2-40B4-BE49-F238E27FC236}">
                <a16:creationId xmlns:a16="http://schemas.microsoft.com/office/drawing/2014/main" id="{D4BC7D71-58CF-012F-EB1F-D827EF6523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5132" y="736370"/>
            <a:ext cx="2544537" cy="5385262"/>
          </a:xfrm>
          <a:prstGeom prst="rect">
            <a:avLst/>
          </a:prstGeom>
        </p:spPr>
      </p:pic>
      <p:sp>
        <p:nvSpPr>
          <p:cNvPr id="5" name="Slide Number Placeholder 4">
            <a:extLst>
              <a:ext uri="{FF2B5EF4-FFF2-40B4-BE49-F238E27FC236}">
                <a16:creationId xmlns:a16="http://schemas.microsoft.com/office/drawing/2014/main" id="{FE1FC165-4D0E-4AB0-8E57-93459B233E29}"/>
              </a:ext>
            </a:extLst>
          </p:cNvPr>
          <p:cNvSpPr>
            <a:spLocks noGrp="1"/>
          </p:cNvSpPr>
          <p:nvPr>
            <p:ph type="sldNum" sz="quarter" idx="12"/>
          </p:nvPr>
        </p:nvSpPr>
        <p:spPr>
          <a:xfrm>
            <a:off x="11704320" y="6454671"/>
            <a:ext cx="448056" cy="365125"/>
          </a:xfrm>
        </p:spPr>
        <p:txBody>
          <a:bodyPr vert="horz" lIns="91440" tIns="45720" rIns="91440" bIns="45720" rtlCol="0" anchor="ctr">
            <a:normAutofit/>
          </a:bodyPr>
          <a:lstStyle/>
          <a:p>
            <a:pPr>
              <a:spcAft>
                <a:spcPts val="600"/>
              </a:spcAft>
            </a:pPr>
            <a:fld id="{EA39F30C-FFCB-444B-9DDF-C9AD225A8E7F}" type="slidenum">
              <a:rPr lang="en-US" sz="1100">
                <a:solidFill>
                  <a:schemeClr val="tx1">
                    <a:lumMod val="50000"/>
                    <a:lumOff val="50000"/>
                  </a:schemeClr>
                </a:solidFill>
              </a:rPr>
              <a:pPr>
                <a:spcAft>
                  <a:spcPts val="600"/>
                </a:spcAft>
              </a:pPr>
              <a:t>26</a:t>
            </a:fld>
            <a:endParaRPr lang="en-US" sz="1100">
              <a:solidFill>
                <a:schemeClr val="tx1">
                  <a:lumMod val="50000"/>
                  <a:lumOff val="50000"/>
                </a:schemeClr>
              </a:solidFill>
            </a:endParaRPr>
          </a:p>
        </p:txBody>
      </p:sp>
    </p:spTree>
    <p:extLst>
      <p:ext uri="{BB962C8B-B14F-4D97-AF65-F5344CB8AC3E}">
        <p14:creationId xmlns:p14="http://schemas.microsoft.com/office/powerpoint/2010/main" val="1693835781"/>
      </p:ext>
    </p:extLst>
  </p:cSld>
  <p:clrMapOvr>
    <a:masterClrMapping/>
  </p:clrMapOvr>
  <p:transition>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Rectangle 40">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DA4E87B-E3FA-CEA1-9328-274E4F09E93E}"/>
              </a:ext>
            </a:extLst>
          </p:cNvPr>
          <p:cNvSpPr txBox="1"/>
          <p:nvPr/>
        </p:nvSpPr>
        <p:spPr>
          <a:xfrm>
            <a:off x="660042" y="2945176"/>
            <a:ext cx="2878688" cy="275797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a:solidFill>
                  <a:srgbClr val="FFFFFF"/>
                </a:solidFill>
                <a:latin typeface="+mj-lt"/>
                <a:ea typeface="+mj-ea"/>
                <a:cs typeface="+mj-cs"/>
              </a:rPr>
              <a:t>Hướng phát triển</a:t>
            </a:r>
          </a:p>
        </p:txBody>
      </p:sp>
      <p:sp>
        <p:nvSpPr>
          <p:cNvPr id="5" name="Slide Number Placeholder 4">
            <a:extLst>
              <a:ext uri="{FF2B5EF4-FFF2-40B4-BE49-F238E27FC236}">
                <a16:creationId xmlns:a16="http://schemas.microsoft.com/office/drawing/2014/main" id="{FE1FC165-4D0E-4AB0-8E57-93459B233E29}"/>
              </a:ext>
            </a:extLst>
          </p:cNvPr>
          <p:cNvSpPr>
            <a:spLocks noGrp="1"/>
          </p:cNvSpPr>
          <p:nvPr>
            <p:ph type="sldNum" sz="quarter" idx="12"/>
          </p:nvPr>
        </p:nvSpPr>
        <p:spPr>
          <a:xfrm>
            <a:off x="11704320" y="6454671"/>
            <a:ext cx="448056" cy="365125"/>
          </a:xfrm>
        </p:spPr>
        <p:txBody>
          <a:bodyPr vert="horz" lIns="91440" tIns="45720" rIns="91440" bIns="45720" rtlCol="0" anchor="ctr">
            <a:normAutofit/>
          </a:bodyPr>
          <a:lstStyle/>
          <a:p>
            <a:pPr>
              <a:spcAft>
                <a:spcPts val="600"/>
              </a:spcAft>
            </a:pPr>
            <a:fld id="{EA39F30C-FFCB-444B-9DDF-C9AD225A8E7F}" type="slidenum">
              <a:rPr lang="en-US" sz="1100">
                <a:solidFill>
                  <a:schemeClr val="tx1">
                    <a:lumMod val="50000"/>
                    <a:lumOff val="50000"/>
                  </a:schemeClr>
                </a:solidFill>
              </a:rPr>
              <a:pPr>
                <a:spcAft>
                  <a:spcPts val="600"/>
                </a:spcAft>
              </a:pPr>
              <a:t>27</a:t>
            </a:fld>
            <a:endParaRPr lang="en-US" sz="1100">
              <a:solidFill>
                <a:schemeClr val="tx1">
                  <a:lumMod val="50000"/>
                  <a:lumOff val="50000"/>
                </a:schemeClr>
              </a:solidFill>
            </a:endParaRPr>
          </a:p>
        </p:txBody>
      </p:sp>
      <p:sp>
        <p:nvSpPr>
          <p:cNvPr id="2" name="TextBox 1">
            <a:extLst>
              <a:ext uri="{FF2B5EF4-FFF2-40B4-BE49-F238E27FC236}">
                <a16:creationId xmlns:a16="http://schemas.microsoft.com/office/drawing/2014/main" id="{AE23202C-1F4A-B266-A9FC-46E95E5B63F2}"/>
              </a:ext>
            </a:extLst>
          </p:cNvPr>
          <p:cNvSpPr txBox="1"/>
          <p:nvPr/>
        </p:nvSpPr>
        <p:spPr>
          <a:xfrm>
            <a:off x="4857750" y="1276350"/>
            <a:ext cx="5448300" cy="3539430"/>
          </a:xfrm>
          <a:prstGeom prst="rect">
            <a:avLst/>
          </a:prstGeom>
          <a:noFill/>
        </p:spPr>
        <p:txBody>
          <a:bodyPr wrap="square" rtlCol="0">
            <a:spAutoFit/>
          </a:bodyPr>
          <a:lstStyle/>
          <a:p>
            <a:pPr marL="457200" indent="-457200">
              <a:buFont typeface="Arial" panose="020B0604020202020204" pitchFamily="34" charset="0"/>
              <a:buChar char="•"/>
            </a:pPr>
            <a:r>
              <a:rPr lang="en-US" sz="2800">
                <a:effectLst/>
                <a:latin typeface="Times New Roman" panose="02020603050405020304" pitchFamily="18" charset="0"/>
                <a:ea typeface="Calibri" panose="020F0502020204030204" pitchFamily="34" charset="0"/>
                <a:cs typeface="Angsana New" panose="02020603050405020304" pitchFamily="18" charset="-34"/>
              </a:rPr>
              <a:t>Thêm chức năng thanh toán bằng các API do các ngân hàng, ứng dụng thanh toán trực tiếp cung cấp. </a:t>
            </a:r>
          </a:p>
          <a:p>
            <a:pPr marL="457200" indent="-457200">
              <a:buFont typeface="Arial" panose="020B0604020202020204" pitchFamily="34" charset="0"/>
              <a:buChar char="•"/>
            </a:pPr>
            <a:r>
              <a:rPr lang="en-US" sz="2800">
                <a:effectLst/>
                <a:latin typeface="Times New Roman" panose="02020603050405020304" pitchFamily="18" charset="0"/>
                <a:ea typeface="Calibri" panose="020F0502020204030204" pitchFamily="34" charset="0"/>
                <a:cs typeface="Angsana New" panose="02020603050405020304" pitchFamily="18" charset="-34"/>
              </a:rPr>
              <a:t>Tạo ứng dụng đa nên tảng bằng Framework như React native. </a:t>
            </a:r>
          </a:p>
          <a:p>
            <a:pPr marL="457200" indent="-457200">
              <a:buFont typeface="Arial" panose="020B0604020202020204" pitchFamily="34" charset="0"/>
              <a:buChar char="•"/>
            </a:pPr>
            <a:r>
              <a:rPr lang="en-US" sz="2800">
                <a:effectLst/>
                <a:latin typeface="Times New Roman" panose="02020603050405020304" pitchFamily="18" charset="0"/>
                <a:ea typeface="Calibri" panose="020F0502020204030204" pitchFamily="34" charset="0"/>
                <a:cs typeface="Angsana New" panose="02020603050405020304" pitchFamily="18" charset="-34"/>
              </a:rPr>
              <a:t>Thiết kế thiết bị khoá vật lý để hoàn thiện 1 hệ thống hoàn chỉnh</a:t>
            </a:r>
            <a:endParaRPr lang="en-US" sz="2800"/>
          </a:p>
        </p:txBody>
      </p:sp>
    </p:spTree>
    <p:extLst>
      <p:ext uri="{BB962C8B-B14F-4D97-AF65-F5344CB8AC3E}">
        <p14:creationId xmlns:p14="http://schemas.microsoft.com/office/powerpoint/2010/main" val="2276929906"/>
      </p:ext>
    </p:extLst>
  </p:cSld>
  <p:clrMapOvr>
    <a:masterClrMapping/>
  </p:clrMapOvr>
  <p:transition>
    <p:pull/>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AE5E3E-2078-4FEE-A8D2-29F07D251E47}"/>
              </a:ext>
            </a:extLst>
          </p:cNvPr>
          <p:cNvSpPr/>
          <p:nvPr/>
        </p:nvSpPr>
        <p:spPr>
          <a:xfrm>
            <a:off x="0" y="2475914"/>
            <a:ext cx="12192000" cy="1906172"/>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a:solidFill>
                  <a:schemeClr val="accent2"/>
                </a:solidFill>
                <a:effectLst>
                  <a:outerShdw blurRad="38100" dist="38100" dir="2700000" algn="tl">
                    <a:srgbClr val="000000">
                      <a:alpha val="43137"/>
                    </a:srgbClr>
                  </a:outerShdw>
                </a:effectLst>
                <a:latin typeface="Berlin Sans FB Demi" panose="020E0802020502020306" pitchFamily="34" charset="0"/>
              </a:rPr>
              <a:t>THANKS FOR WATCHING</a:t>
            </a:r>
          </a:p>
        </p:txBody>
      </p:sp>
    </p:spTree>
    <p:extLst>
      <p:ext uri="{BB962C8B-B14F-4D97-AF65-F5344CB8AC3E}">
        <p14:creationId xmlns:p14="http://schemas.microsoft.com/office/powerpoint/2010/main" val="17202561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375" accel="50000" decel="50000" autoRev="1" fill="hold">
                                          <p:stCondLst>
                                            <p:cond delay="0"/>
                                          </p:stCondLst>
                                        </p:cTn>
                                        <p:tgtEl>
                                          <p:spTgt spid="2"/>
                                        </p:tgtEl>
                                        <p:attrNameLst>
                                          <p:attrName>ppt_x</p:attrName>
                                          <p:attrName>ppt_y</p:attrName>
                                        </p:attrNameLst>
                                      </p:cBhvr>
                                    </p:animMotion>
                                    <p:animRot by="1500000">
                                      <p:cBhvr>
                                        <p:cTn id="7" dur="188" fill="hold">
                                          <p:stCondLst>
                                            <p:cond delay="0"/>
                                          </p:stCondLst>
                                        </p:cTn>
                                        <p:tgtEl>
                                          <p:spTgt spid="2"/>
                                        </p:tgtEl>
                                        <p:attrNameLst>
                                          <p:attrName>r</p:attrName>
                                        </p:attrNameLst>
                                      </p:cBhvr>
                                    </p:animRot>
                                    <p:animRot by="-1500000">
                                      <p:cBhvr>
                                        <p:cTn id="8" dur="188" fill="hold">
                                          <p:stCondLst>
                                            <p:cond delay="188"/>
                                          </p:stCondLst>
                                        </p:cTn>
                                        <p:tgtEl>
                                          <p:spTgt spid="2"/>
                                        </p:tgtEl>
                                        <p:attrNameLst>
                                          <p:attrName>r</p:attrName>
                                        </p:attrNameLst>
                                      </p:cBhvr>
                                    </p:animRot>
                                    <p:animRot by="-1500000">
                                      <p:cBhvr>
                                        <p:cTn id="9" dur="188" fill="hold">
                                          <p:stCondLst>
                                            <p:cond delay="375"/>
                                          </p:stCondLst>
                                        </p:cTn>
                                        <p:tgtEl>
                                          <p:spTgt spid="2"/>
                                        </p:tgtEl>
                                        <p:attrNameLst>
                                          <p:attrName>r</p:attrName>
                                        </p:attrNameLst>
                                      </p:cBhvr>
                                    </p:animRot>
                                    <p:animRot by="1500000">
                                      <p:cBhvr>
                                        <p:cTn id="10" dur="188" fill="hold">
                                          <p:stCondLst>
                                            <p:cond delay="563"/>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832182-E314-4F46-BD74-EE6D8BB1AC13}"/>
              </a:ext>
            </a:extLst>
          </p:cNvPr>
          <p:cNvSpPr/>
          <p:nvPr/>
        </p:nvSpPr>
        <p:spPr>
          <a:xfrm>
            <a:off x="0" y="4515729"/>
            <a:ext cx="12192000" cy="2342271"/>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FCD7F28-57A5-4ECA-A65A-77DBD0EAAD4F}"/>
              </a:ext>
            </a:extLst>
          </p:cNvPr>
          <p:cNvSpPr/>
          <p:nvPr/>
        </p:nvSpPr>
        <p:spPr>
          <a:xfrm>
            <a:off x="5468178" y="3887907"/>
            <a:ext cx="1255643" cy="1255643"/>
          </a:xfrm>
          <a:prstGeom prst="ellips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4400" b="1">
                <a:ln w="0"/>
                <a:solidFill>
                  <a:schemeClr val="tx1"/>
                </a:solidFill>
                <a:effectLst>
                  <a:outerShdw blurRad="38100" dist="19050" dir="2700000" algn="tl" rotWithShape="0">
                    <a:schemeClr val="dk1">
                      <a:alpha val="40000"/>
                    </a:schemeClr>
                  </a:outerShdw>
                </a:effectLst>
              </a:rPr>
              <a:t>01</a:t>
            </a:r>
          </a:p>
        </p:txBody>
      </p:sp>
      <p:sp>
        <p:nvSpPr>
          <p:cNvPr id="4" name="TextBox 3">
            <a:extLst>
              <a:ext uri="{FF2B5EF4-FFF2-40B4-BE49-F238E27FC236}">
                <a16:creationId xmlns:a16="http://schemas.microsoft.com/office/drawing/2014/main" id="{B3540B3A-F343-4561-A5D7-A1EC828EB102}"/>
              </a:ext>
            </a:extLst>
          </p:cNvPr>
          <p:cNvSpPr txBox="1"/>
          <p:nvPr/>
        </p:nvSpPr>
        <p:spPr>
          <a:xfrm>
            <a:off x="4240694" y="5143550"/>
            <a:ext cx="3962401" cy="646331"/>
          </a:xfrm>
          <a:prstGeom prst="rect">
            <a:avLst/>
          </a:prstGeom>
          <a:noFill/>
        </p:spPr>
        <p:txBody>
          <a:bodyPr wrap="square" rtlCol="0">
            <a:spAutoFit/>
          </a:bodyPr>
          <a:lstStyle/>
          <a:p>
            <a:pPr algn="ctr"/>
            <a:r>
              <a:rPr lang="en-US" sz="3600" b="1">
                <a:solidFill>
                  <a:schemeClr val="accent2"/>
                </a:solidFill>
              </a:rPr>
              <a:t>GIỚI THIỆU CHUNG</a:t>
            </a:r>
          </a:p>
        </p:txBody>
      </p:sp>
      <p:sp>
        <p:nvSpPr>
          <p:cNvPr id="9" name="Slide Number Placeholder 8">
            <a:extLst>
              <a:ext uri="{FF2B5EF4-FFF2-40B4-BE49-F238E27FC236}">
                <a16:creationId xmlns:a16="http://schemas.microsoft.com/office/drawing/2014/main" id="{2038F090-7EA5-463D-94C0-30F22A376E6C}"/>
              </a:ext>
            </a:extLst>
          </p:cNvPr>
          <p:cNvSpPr>
            <a:spLocks noGrp="1"/>
          </p:cNvSpPr>
          <p:nvPr>
            <p:ph type="sldNum" sz="quarter" idx="12"/>
          </p:nvPr>
        </p:nvSpPr>
        <p:spPr/>
        <p:txBody>
          <a:bodyPr/>
          <a:lstStyle/>
          <a:p>
            <a:fld id="{EA39F30C-FFCB-444B-9DDF-C9AD225A8E7F}" type="slidenum">
              <a:rPr lang="en-US" sz="1600" smtClean="0">
                <a:solidFill>
                  <a:schemeClr val="tx1"/>
                </a:solidFill>
              </a:rPr>
              <a:t>3</a:t>
            </a:fld>
            <a:endParaRPr lang="en-US" sz="1600">
              <a:solidFill>
                <a:schemeClr val="tx1"/>
              </a:solidFill>
            </a:endParaRPr>
          </a:p>
        </p:txBody>
      </p:sp>
    </p:spTree>
    <p:extLst>
      <p:ext uri="{BB962C8B-B14F-4D97-AF65-F5344CB8AC3E}">
        <p14:creationId xmlns:p14="http://schemas.microsoft.com/office/powerpoint/2010/main" val="2722404773"/>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F566D7D-B739-460E-A528-A4C6F3C3AE20}"/>
              </a:ext>
            </a:extLst>
          </p:cNvPr>
          <p:cNvSpPr/>
          <p:nvPr/>
        </p:nvSpPr>
        <p:spPr>
          <a:xfrm>
            <a:off x="2114364" y="4366412"/>
            <a:ext cx="2610678" cy="9814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BBDDCA-D916-4CDD-A042-1678D90E2CB0}"/>
              </a:ext>
            </a:extLst>
          </p:cNvPr>
          <p:cNvSpPr/>
          <p:nvPr/>
        </p:nvSpPr>
        <p:spPr>
          <a:xfrm>
            <a:off x="5719736" y="1555966"/>
            <a:ext cx="2610678" cy="9814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0E8895B-3D19-4ED3-8B33-B0FB1A13FF08}"/>
              </a:ext>
            </a:extLst>
          </p:cNvPr>
          <p:cNvSpPr txBox="1"/>
          <p:nvPr/>
        </p:nvSpPr>
        <p:spPr>
          <a:xfrm>
            <a:off x="9158658" y="1172400"/>
            <a:ext cx="2859885" cy="1200329"/>
          </a:xfrm>
          <a:prstGeom prst="rect">
            <a:avLst/>
          </a:prstGeom>
          <a:noFill/>
        </p:spPr>
        <p:txBody>
          <a:bodyPr wrap="square" rtlCol="0">
            <a:spAutoFit/>
          </a:bodyPr>
          <a:lstStyle/>
          <a:p>
            <a:pPr algn="ctr"/>
            <a:r>
              <a:rPr lang="en-US" sz="2400"/>
              <a:t>Dùng nhiều phương tiện giao thông công cộng  </a:t>
            </a:r>
          </a:p>
        </p:txBody>
      </p:sp>
      <p:sp>
        <p:nvSpPr>
          <p:cNvPr id="7" name="TextBox 6">
            <a:extLst>
              <a:ext uri="{FF2B5EF4-FFF2-40B4-BE49-F238E27FC236}">
                <a16:creationId xmlns:a16="http://schemas.microsoft.com/office/drawing/2014/main" id="{3326DC9B-4A67-4141-868A-8AAD5FDADBFB}"/>
              </a:ext>
            </a:extLst>
          </p:cNvPr>
          <p:cNvSpPr txBox="1"/>
          <p:nvPr/>
        </p:nvSpPr>
        <p:spPr>
          <a:xfrm>
            <a:off x="9009158" y="3166083"/>
            <a:ext cx="2703646" cy="1200329"/>
          </a:xfrm>
          <a:prstGeom prst="rect">
            <a:avLst/>
          </a:prstGeom>
          <a:noFill/>
        </p:spPr>
        <p:txBody>
          <a:bodyPr wrap="square" rtlCol="0">
            <a:spAutoFit/>
          </a:bodyPr>
          <a:lstStyle/>
          <a:p>
            <a:pPr algn="ctr"/>
            <a:r>
              <a:rPr lang="en-US" sz="2400"/>
              <a:t>Di chuyển bằng xe đạp trong trung tâm thành phố</a:t>
            </a:r>
          </a:p>
        </p:txBody>
      </p:sp>
      <p:sp>
        <p:nvSpPr>
          <p:cNvPr id="8" name="TextBox 7">
            <a:extLst>
              <a:ext uri="{FF2B5EF4-FFF2-40B4-BE49-F238E27FC236}">
                <a16:creationId xmlns:a16="http://schemas.microsoft.com/office/drawing/2014/main" id="{A4FF7DC0-5F14-49D4-B773-12150F1527A1}"/>
              </a:ext>
            </a:extLst>
          </p:cNvPr>
          <p:cNvSpPr txBox="1"/>
          <p:nvPr/>
        </p:nvSpPr>
        <p:spPr>
          <a:xfrm>
            <a:off x="9009158" y="5447230"/>
            <a:ext cx="2476174" cy="1200329"/>
          </a:xfrm>
          <a:prstGeom prst="rect">
            <a:avLst/>
          </a:prstGeom>
          <a:noFill/>
        </p:spPr>
        <p:txBody>
          <a:bodyPr wrap="square" rtlCol="0">
            <a:spAutoFit/>
          </a:bodyPr>
          <a:lstStyle/>
          <a:p>
            <a:pPr algn="ctr"/>
            <a:r>
              <a:rPr lang="en-US" sz="2400"/>
              <a:t>Giảm thiểu ô nhiễm môi trường và tắc đường</a:t>
            </a:r>
            <a:endParaRPr lang="en-US" sz="2400" dirty="0"/>
          </a:p>
        </p:txBody>
      </p:sp>
      <p:pic>
        <p:nvPicPr>
          <p:cNvPr id="10" name="Graphic 9" descr="Badge 1 with solid fill">
            <a:extLst>
              <a:ext uri="{FF2B5EF4-FFF2-40B4-BE49-F238E27FC236}">
                <a16:creationId xmlns:a16="http://schemas.microsoft.com/office/drawing/2014/main" id="{C4A07087-CAD6-41B1-A59A-05C2655BA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64423" y="434948"/>
            <a:ext cx="830998" cy="830998"/>
          </a:xfrm>
          <a:prstGeom prst="rect">
            <a:avLst/>
          </a:prstGeom>
        </p:spPr>
      </p:pic>
      <p:pic>
        <p:nvPicPr>
          <p:cNvPr id="12" name="Graphic 11" descr="Badge with solid fill">
            <a:extLst>
              <a:ext uri="{FF2B5EF4-FFF2-40B4-BE49-F238E27FC236}">
                <a16:creationId xmlns:a16="http://schemas.microsoft.com/office/drawing/2014/main" id="{A357DC84-44D5-4323-8F4F-965473C05D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5482" y="2395906"/>
            <a:ext cx="830998" cy="830998"/>
          </a:xfrm>
          <a:prstGeom prst="rect">
            <a:avLst/>
          </a:prstGeom>
        </p:spPr>
      </p:pic>
      <p:pic>
        <p:nvPicPr>
          <p:cNvPr id="14" name="Graphic 13" descr="Badge 3 with solid fill">
            <a:extLst>
              <a:ext uri="{FF2B5EF4-FFF2-40B4-BE49-F238E27FC236}">
                <a16:creationId xmlns:a16="http://schemas.microsoft.com/office/drawing/2014/main" id="{68564DDC-3987-4356-AA43-D76935398B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06496" y="4709779"/>
            <a:ext cx="830998" cy="830998"/>
          </a:xfrm>
          <a:prstGeom prst="rect">
            <a:avLst/>
          </a:prstGeom>
        </p:spPr>
      </p:pic>
      <p:sp>
        <p:nvSpPr>
          <p:cNvPr id="17" name="Rectangle 16">
            <a:extLst>
              <a:ext uri="{FF2B5EF4-FFF2-40B4-BE49-F238E27FC236}">
                <a16:creationId xmlns:a16="http://schemas.microsoft.com/office/drawing/2014/main" id="{B1D63E04-5785-4CB4-9773-03E2F20D4A83}"/>
              </a:ext>
            </a:extLst>
          </p:cNvPr>
          <p:cNvSpPr/>
          <p:nvPr/>
        </p:nvSpPr>
        <p:spPr>
          <a:xfrm>
            <a:off x="0" y="434948"/>
            <a:ext cx="3379304" cy="5854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2400" b="1" err="1"/>
              <a:t>Tìm</a:t>
            </a:r>
            <a:r>
              <a:rPr lang="en-US" sz="2400" b="1"/>
              <a:t> </a:t>
            </a:r>
            <a:r>
              <a:rPr lang="en-US" sz="2400" b="1" err="1"/>
              <a:t>hiểu</a:t>
            </a:r>
            <a:r>
              <a:rPr lang="en-US" sz="2400" b="1"/>
              <a:t> </a:t>
            </a:r>
            <a:r>
              <a:rPr lang="en-US" sz="2400" b="1" err="1"/>
              <a:t>đề</a:t>
            </a:r>
            <a:r>
              <a:rPr lang="en-US" sz="2400" b="1"/>
              <a:t> </a:t>
            </a:r>
            <a:r>
              <a:rPr lang="en-US" sz="2400" b="1" err="1"/>
              <a:t>tài</a:t>
            </a:r>
            <a:endParaRPr lang="en-US" sz="2400" b="1"/>
          </a:p>
        </p:txBody>
      </p:sp>
      <p:cxnSp>
        <p:nvCxnSpPr>
          <p:cNvPr id="36" name="Connector: Elbow 35">
            <a:extLst>
              <a:ext uri="{FF2B5EF4-FFF2-40B4-BE49-F238E27FC236}">
                <a16:creationId xmlns:a16="http://schemas.microsoft.com/office/drawing/2014/main" id="{5318A858-CC0D-44C0-82A2-4A20C586F5F9}"/>
              </a:ext>
            </a:extLst>
          </p:cNvPr>
          <p:cNvCxnSpPr>
            <a:cxnSpLocks/>
            <a:endCxn id="14" idx="1"/>
          </p:cNvCxnSpPr>
          <p:nvPr/>
        </p:nvCxnSpPr>
        <p:spPr>
          <a:xfrm flipV="1">
            <a:off x="7792381" y="5125278"/>
            <a:ext cx="2114115" cy="1018823"/>
          </a:xfrm>
          <a:prstGeom prst="bentConnector3">
            <a:avLst>
              <a:gd name="adj1" fmla="val 50000"/>
            </a:avLst>
          </a:prstGeom>
          <a:ln w="571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01381BA-1A0B-4783-80D6-6CA22A14BB83}"/>
              </a:ext>
            </a:extLst>
          </p:cNvPr>
          <p:cNvCxnSpPr>
            <a:cxnSpLocks/>
          </p:cNvCxnSpPr>
          <p:nvPr/>
        </p:nvCxnSpPr>
        <p:spPr>
          <a:xfrm>
            <a:off x="2928725" y="3631096"/>
            <a:ext cx="4731026" cy="2513005"/>
          </a:xfrm>
          <a:prstGeom prst="bentConnector3">
            <a:avLst>
              <a:gd name="adj1" fmla="val 420"/>
            </a:avLst>
          </a:prstGeom>
          <a:ln w="571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E2AAC1F-B94D-40AD-89FD-E9FD0A5029A6}"/>
              </a:ext>
            </a:extLst>
          </p:cNvPr>
          <p:cNvCxnSpPr/>
          <p:nvPr/>
        </p:nvCxnSpPr>
        <p:spPr>
          <a:xfrm rot="5400000" flipH="1" flipV="1">
            <a:off x="4138986" y="1367651"/>
            <a:ext cx="2562296" cy="2358886"/>
          </a:xfrm>
          <a:prstGeom prst="bentConnector3">
            <a:avLst>
              <a:gd name="adj1" fmla="val 99651"/>
            </a:avLst>
          </a:prstGeom>
          <a:ln w="571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E044DBBE-CD4F-48BA-8BD9-4189F2667738}"/>
              </a:ext>
            </a:extLst>
          </p:cNvPr>
          <p:cNvCxnSpPr>
            <a:cxnSpLocks/>
            <a:endCxn id="10" idx="1"/>
          </p:cNvCxnSpPr>
          <p:nvPr/>
        </p:nvCxnSpPr>
        <p:spPr>
          <a:xfrm flipV="1">
            <a:off x="6718848" y="850447"/>
            <a:ext cx="3245575" cy="441138"/>
          </a:xfrm>
          <a:prstGeom prst="bentConnector3">
            <a:avLst/>
          </a:prstGeom>
          <a:ln w="571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F841CEF-5038-4E2F-A7B3-FD7FA7B578C2}"/>
              </a:ext>
            </a:extLst>
          </p:cNvPr>
          <p:cNvCxnSpPr>
            <a:cxnSpLocks/>
            <a:endCxn id="12" idx="1"/>
          </p:cNvCxnSpPr>
          <p:nvPr/>
        </p:nvCxnSpPr>
        <p:spPr>
          <a:xfrm flipV="1">
            <a:off x="6516886" y="2811405"/>
            <a:ext cx="3428596" cy="1127804"/>
          </a:xfrm>
          <a:prstGeom prst="bentConnector3">
            <a:avLst>
              <a:gd name="adj1" fmla="val 139"/>
            </a:avLst>
          </a:prstGeom>
          <a:ln w="57150">
            <a:solidFill>
              <a:schemeClr val="accent2">
                <a:lumMod val="60000"/>
                <a:lumOff val="40000"/>
              </a:schemeClr>
            </a:solidFill>
            <a:prstDash val="sysDash"/>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05778F7-4490-4780-9F8B-47ECAEC4F344}"/>
              </a:ext>
            </a:extLst>
          </p:cNvPr>
          <p:cNvCxnSpPr/>
          <p:nvPr/>
        </p:nvCxnSpPr>
        <p:spPr>
          <a:xfrm flipV="1">
            <a:off x="7686364" y="2884934"/>
            <a:ext cx="0" cy="1087395"/>
          </a:xfrm>
          <a:prstGeom prst="line">
            <a:avLst/>
          </a:prstGeom>
          <a:ln w="57150">
            <a:solidFill>
              <a:schemeClr val="accent2">
                <a:lumMod val="60000"/>
                <a:lumOff val="40000"/>
              </a:schemeClr>
            </a:solidFill>
            <a:prstDash val="sysDash"/>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016FB230-690A-4FF1-8F70-4B8A22D7F8DF}"/>
              </a:ext>
            </a:extLst>
          </p:cNvPr>
          <p:cNvSpPr>
            <a:spLocks noGrp="1"/>
          </p:cNvSpPr>
          <p:nvPr>
            <p:ph type="sldNum" sz="quarter" idx="12"/>
          </p:nvPr>
        </p:nvSpPr>
        <p:spPr/>
        <p:txBody>
          <a:bodyPr/>
          <a:lstStyle/>
          <a:p>
            <a:fld id="{EA39F30C-FFCB-444B-9DDF-C9AD225A8E7F}" type="slidenum">
              <a:rPr lang="en-US" sz="1600" smtClean="0">
                <a:solidFill>
                  <a:schemeClr val="tx1"/>
                </a:solidFill>
              </a:rPr>
              <a:t>4</a:t>
            </a:fld>
            <a:endParaRPr lang="en-US" sz="1600">
              <a:solidFill>
                <a:schemeClr val="tx1"/>
              </a:solidFill>
            </a:endParaRPr>
          </a:p>
        </p:txBody>
      </p:sp>
      <p:sp>
        <p:nvSpPr>
          <p:cNvPr id="27" name="TextBox 26">
            <a:extLst>
              <a:ext uri="{FF2B5EF4-FFF2-40B4-BE49-F238E27FC236}">
                <a16:creationId xmlns:a16="http://schemas.microsoft.com/office/drawing/2014/main" id="{8074B6D5-637D-4615-95C8-36AC1221508F}"/>
              </a:ext>
            </a:extLst>
          </p:cNvPr>
          <p:cNvSpPr txBox="1"/>
          <p:nvPr/>
        </p:nvSpPr>
        <p:spPr>
          <a:xfrm>
            <a:off x="173457" y="1850558"/>
            <a:ext cx="2299912" cy="1815882"/>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Xu thế giao thông ở các thành phố hiện đại</a:t>
            </a:r>
            <a:endParaRPr lang="en-US" sz="2800" b="0">
              <a:latin typeface="Arial" panose="020B0604020202020204" pitchFamily="34" charset="0"/>
              <a:cs typeface="Arial" panose="020B0604020202020204" pitchFamily="34" charset="0"/>
            </a:endParaRPr>
          </a:p>
        </p:txBody>
      </p:sp>
      <p:pic>
        <p:nvPicPr>
          <p:cNvPr id="2" name="Picture 1" descr="A group of people riding bikes on a street&#10;&#10;Description automatically generated with low confidence">
            <a:extLst>
              <a:ext uri="{FF2B5EF4-FFF2-40B4-BE49-F238E27FC236}">
                <a16:creationId xmlns:a16="http://schemas.microsoft.com/office/drawing/2014/main" id="{0B8E8BC1-B9B4-9734-3808-82140C2421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35502" y="1622056"/>
            <a:ext cx="5441950" cy="3613150"/>
          </a:xfrm>
          <a:prstGeom prst="rect">
            <a:avLst/>
          </a:prstGeom>
        </p:spPr>
      </p:pic>
    </p:spTree>
    <p:extLst>
      <p:ext uri="{BB962C8B-B14F-4D97-AF65-F5344CB8AC3E}">
        <p14:creationId xmlns:p14="http://schemas.microsoft.com/office/powerpoint/2010/main" val="39204872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C6CB88-1E10-4EF9-91ED-B92B7EECAB67}"/>
              </a:ext>
            </a:extLst>
          </p:cNvPr>
          <p:cNvSpPr/>
          <p:nvPr/>
        </p:nvSpPr>
        <p:spPr>
          <a:xfrm>
            <a:off x="6411894" y="1400564"/>
            <a:ext cx="5780106" cy="3869982"/>
          </a:xfrm>
          <a:prstGeom prst="rect">
            <a:avLst/>
          </a:prstGeom>
          <a:solidFill>
            <a:schemeClr val="bg2">
              <a:lumMod val="9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12AF54-5D3E-4F49-92C6-3790E168B667}"/>
              </a:ext>
            </a:extLst>
          </p:cNvPr>
          <p:cNvSpPr/>
          <p:nvPr/>
        </p:nvSpPr>
        <p:spPr>
          <a:xfrm>
            <a:off x="6133597" y="0"/>
            <a:ext cx="278296" cy="6858000"/>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DAA3D8-3795-4A0C-8C54-03B9D51CE1E3}"/>
              </a:ext>
            </a:extLst>
          </p:cNvPr>
          <p:cNvSpPr txBox="1"/>
          <p:nvPr/>
        </p:nvSpPr>
        <p:spPr>
          <a:xfrm>
            <a:off x="7031660" y="2675600"/>
            <a:ext cx="4322139" cy="553998"/>
          </a:xfrm>
          <a:prstGeom prst="rect">
            <a:avLst/>
          </a:prstGeom>
          <a:noFill/>
        </p:spPr>
        <p:txBody>
          <a:bodyPr wrap="square" rtlCol="0">
            <a:spAutoFit/>
          </a:bodyPr>
          <a:lstStyle/>
          <a:p>
            <a:r>
              <a:rPr lang="en-US" sz="3000"/>
              <a:t>Cho thuê xe truyền thống</a:t>
            </a:r>
          </a:p>
        </p:txBody>
      </p:sp>
      <p:sp>
        <p:nvSpPr>
          <p:cNvPr id="10" name="TextBox 9">
            <a:extLst>
              <a:ext uri="{FF2B5EF4-FFF2-40B4-BE49-F238E27FC236}">
                <a16:creationId xmlns:a16="http://schemas.microsoft.com/office/drawing/2014/main" id="{1820648D-1E43-4501-AC3F-5AE087AC801F}"/>
              </a:ext>
            </a:extLst>
          </p:cNvPr>
          <p:cNvSpPr txBox="1"/>
          <p:nvPr/>
        </p:nvSpPr>
        <p:spPr>
          <a:xfrm>
            <a:off x="7031660" y="3529762"/>
            <a:ext cx="4322139" cy="553998"/>
          </a:xfrm>
          <a:prstGeom prst="rect">
            <a:avLst/>
          </a:prstGeom>
          <a:noFill/>
        </p:spPr>
        <p:txBody>
          <a:bodyPr wrap="square" rtlCol="0">
            <a:spAutoFit/>
          </a:bodyPr>
          <a:lstStyle/>
          <a:p>
            <a:r>
              <a:rPr lang="en-US" sz="3000"/>
              <a:t>Thuê xe tự động</a:t>
            </a:r>
          </a:p>
        </p:txBody>
      </p:sp>
      <p:sp>
        <p:nvSpPr>
          <p:cNvPr id="12" name="Rectangle 11">
            <a:extLst>
              <a:ext uri="{FF2B5EF4-FFF2-40B4-BE49-F238E27FC236}">
                <a16:creationId xmlns:a16="http://schemas.microsoft.com/office/drawing/2014/main" id="{8417427F-EA56-4A09-B6E6-4175ACCD1DD3}"/>
              </a:ext>
            </a:extLst>
          </p:cNvPr>
          <p:cNvSpPr/>
          <p:nvPr/>
        </p:nvSpPr>
        <p:spPr>
          <a:xfrm>
            <a:off x="8041340" y="434947"/>
            <a:ext cx="4150659" cy="5854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400" b="1" err="1"/>
              <a:t>Lựa</a:t>
            </a:r>
            <a:r>
              <a:rPr lang="en-US" sz="2400" b="1"/>
              <a:t> </a:t>
            </a:r>
            <a:r>
              <a:rPr lang="en-US" sz="2400" b="1" err="1"/>
              <a:t>chọn</a:t>
            </a:r>
            <a:r>
              <a:rPr lang="en-US" sz="2400" b="1"/>
              <a:t> </a:t>
            </a:r>
            <a:r>
              <a:rPr lang="en-US" sz="2400" b="1" err="1"/>
              <a:t>phương</a:t>
            </a:r>
            <a:r>
              <a:rPr lang="en-US" sz="2400" b="1"/>
              <a:t> </a:t>
            </a:r>
            <a:r>
              <a:rPr lang="en-US" sz="2400" b="1" err="1"/>
              <a:t>pháp</a:t>
            </a:r>
            <a:endParaRPr lang="en-US" sz="2400" b="1"/>
          </a:p>
        </p:txBody>
      </p:sp>
      <p:pic>
        <p:nvPicPr>
          <p:cNvPr id="16" name="Graphic 15" descr="Badge 1 with solid fill">
            <a:extLst>
              <a:ext uri="{FF2B5EF4-FFF2-40B4-BE49-F238E27FC236}">
                <a16:creationId xmlns:a16="http://schemas.microsoft.com/office/drawing/2014/main" id="{FFC0055C-4530-4A94-84B4-F78B96563F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8514" y="2659668"/>
            <a:ext cx="646806" cy="583147"/>
          </a:xfrm>
          <a:prstGeom prst="rect">
            <a:avLst/>
          </a:prstGeom>
        </p:spPr>
      </p:pic>
      <p:pic>
        <p:nvPicPr>
          <p:cNvPr id="18" name="Graphic 17" descr="Badge with solid fill">
            <a:extLst>
              <a:ext uri="{FF2B5EF4-FFF2-40B4-BE49-F238E27FC236}">
                <a16:creationId xmlns:a16="http://schemas.microsoft.com/office/drawing/2014/main" id="{BBCE48D1-2C7F-4E9C-9686-B9E1D8FAAC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8513" y="3517262"/>
            <a:ext cx="646806" cy="583147"/>
          </a:xfrm>
          <a:prstGeom prst="rect">
            <a:avLst/>
          </a:prstGeom>
        </p:spPr>
      </p:pic>
      <p:sp>
        <p:nvSpPr>
          <p:cNvPr id="3" name="Slide Number Placeholder 2">
            <a:extLst>
              <a:ext uri="{FF2B5EF4-FFF2-40B4-BE49-F238E27FC236}">
                <a16:creationId xmlns:a16="http://schemas.microsoft.com/office/drawing/2014/main" id="{E70BAD7B-BCAC-49F5-AAB4-124FA607B8ED}"/>
              </a:ext>
            </a:extLst>
          </p:cNvPr>
          <p:cNvSpPr>
            <a:spLocks noGrp="1"/>
          </p:cNvSpPr>
          <p:nvPr>
            <p:ph type="sldNum" sz="quarter" idx="12"/>
          </p:nvPr>
        </p:nvSpPr>
        <p:spPr/>
        <p:txBody>
          <a:bodyPr/>
          <a:lstStyle/>
          <a:p>
            <a:fld id="{EA39F30C-FFCB-444B-9DDF-C9AD225A8E7F}" type="slidenum">
              <a:rPr lang="en-US" sz="1600" smtClean="0">
                <a:solidFill>
                  <a:schemeClr val="tx1"/>
                </a:solidFill>
              </a:rPr>
              <a:t>5</a:t>
            </a:fld>
            <a:endParaRPr lang="en-US" sz="1600">
              <a:solidFill>
                <a:schemeClr val="tx1"/>
              </a:solidFill>
            </a:endParaRPr>
          </a:p>
        </p:txBody>
      </p:sp>
      <p:pic>
        <p:nvPicPr>
          <p:cNvPr id="13" name="Picture 12" descr="A person holding a cell phone&#10;&#10;Description automatically generated with medium confidence">
            <a:extLst>
              <a:ext uri="{FF2B5EF4-FFF2-40B4-BE49-F238E27FC236}">
                <a16:creationId xmlns:a16="http://schemas.microsoft.com/office/drawing/2014/main" id="{BF05499A-4028-08F4-6C6C-C8819A118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943" y="1400564"/>
            <a:ext cx="5814057" cy="3869982"/>
          </a:xfrm>
          <a:prstGeom prst="rect">
            <a:avLst/>
          </a:prstGeom>
        </p:spPr>
      </p:pic>
    </p:spTree>
    <p:extLst>
      <p:ext uri="{BB962C8B-B14F-4D97-AF65-F5344CB8AC3E}">
        <p14:creationId xmlns:p14="http://schemas.microsoft.com/office/powerpoint/2010/main" val="217105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832182-E314-4F46-BD74-EE6D8BB1AC13}"/>
              </a:ext>
            </a:extLst>
          </p:cNvPr>
          <p:cNvSpPr/>
          <p:nvPr/>
        </p:nvSpPr>
        <p:spPr>
          <a:xfrm>
            <a:off x="0" y="4515729"/>
            <a:ext cx="12192000" cy="2342271"/>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FFCD7F28-57A5-4ECA-A65A-77DBD0EAAD4F}"/>
              </a:ext>
            </a:extLst>
          </p:cNvPr>
          <p:cNvSpPr/>
          <p:nvPr/>
        </p:nvSpPr>
        <p:spPr>
          <a:xfrm>
            <a:off x="5468178" y="3887907"/>
            <a:ext cx="1255643" cy="1255643"/>
          </a:xfrm>
          <a:prstGeom prst="ellips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02</a:t>
            </a:r>
          </a:p>
        </p:txBody>
      </p:sp>
      <p:sp>
        <p:nvSpPr>
          <p:cNvPr id="4" name="TextBox 3">
            <a:extLst>
              <a:ext uri="{FF2B5EF4-FFF2-40B4-BE49-F238E27FC236}">
                <a16:creationId xmlns:a16="http://schemas.microsoft.com/office/drawing/2014/main" id="{B3540B3A-F343-4561-A5D7-A1EC828EB102}"/>
              </a:ext>
            </a:extLst>
          </p:cNvPr>
          <p:cNvSpPr txBox="1"/>
          <p:nvPr/>
        </p:nvSpPr>
        <p:spPr>
          <a:xfrm>
            <a:off x="3776867" y="5158509"/>
            <a:ext cx="46382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ED7D31"/>
                </a:solidFill>
                <a:effectLst/>
                <a:uLnTx/>
                <a:uFillTx/>
                <a:latin typeface="Calibri" panose="020F0502020204030204"/>
                <a:ea typeface="+mn-ea"/>
                <a:cs typeface="+mn-cs"/>
              </a:rPr>
              <a:t>CHI TIẾT VỀ HỆ THỐNG</a:t>
            </a:r>
          </a:p>
        </p:txBody>
      </p:sp>
      <p:sp>
        <p:nvSpPr>
          <p:cNvPr id="9" name="Slide Number Placeholder 8">
            <a:extLst>
              <a:ext uri="{FF2B5EF4-FFF2-40B4-BE49-F238E27FC236}">
                <a16:creationId xmlns:a16="http://schemas.microsoft.com/office/drawing/2014/main" id="{EAFDA82D-2A89-4A23-9ED8-704FCB8F4365}"/>
              </a:ext>
            </a:extLst>
          </p:cNvPr>
          <p:cNvSpPr>
            <a:spLocks noGrp="1"/>
          </p:cNvSpPr>
          <p:nvPr>
            <p:ph type="sldNum" sz="quarter" idx="12"/>
          </p:nvPr>
        </p:nvSpPr>
        <p:spPr/>
        <p:txBody>
          <a:bodyPr/>
          <a:lstStyle/>
          <a:p>
            <a:fld id="{EA39F30C-FFCB-444B-9DDF-C9AD225A8E7F}" type="slidenum">
              <a:rPr lang="en-US" sz="1600" smtClean="0">
                <a:solidFill>
                  <a:schemeClr val="tx1"/>
                </a:solidFill>
              </a:rPr>
              <a:t>6</a:t>
            </a:fld>
            <a:endParaRPr lang="en-US" sz="1600">
              <a:solidFill>
                <a:schemeClr val="tx1"/>
              </a:solidFill>
            </a:endParaRPr>
          </a:p>
        </p:txBody>
      </p:sp>
    </p:spTree>
    <p:extLst>
      <p:ext uri="{BB962C8B-B14F-4D97-AF65-F5344CB8AC3E}">
        <p14:creationId xmlns:p14="http://schemas.microsoft.com/office/powerpoint/2010/main" val="455065540"/>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6B4E67-CC8C-49DB-B6F1-B31E9193D285}"/>
              </a:ext>
            </a:extLst>
          </p:cNvPr>
          <p:cNvSpPr/>
          <p:nvPr/>
        </p:nvSpPr>
        <p:spPr>
          <a:xfrm>
            <a:off x="0" y="275924"/>
            <a:ext cx="3949148" cy="5854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2800" b="1" err="1"/>
              <a:t>Xây</a:t>
            </a:r>
            <a:r>
              <a:rPr lang="en-US" sz="2800" b="1"/>
              <a:t> </a:t>
            </a:r>
            <a:r>
              <a:rPr lang="en-US" sz="2800" b="1" err="1"/>
              <a:t>dựng</a:t>
            </a:r>
            <a:r>
              <a:rPr lang="en-US" sz="2800" b="1"/>
              <a:t> </a:t>
            </a:r>
            <a:r>
              <a:rPr lang="en-US" sz="2800" b="1" err="1"/>
              <a:t>hệ</a:t>
            </a:r>
            <a:r>
              <a:rPr lang="en-US" sz="2800" b="1"/>
              <a:t> </a:t>
            </a:r>
            <a:r>
              <a:rPr lang="en-US" sz="2800" b="1" err="1"/>
              <a:t>thống</a:t>
            </a:r>
            <a:endParaRPr lang="en-US" sz="2800" b="1"/>
          </a:p>
        </p:txBody>
      </p:sp>
      <p:sp>
        <p:nvSpPr>
          <p:cNvPr id="3" name="Slide Number Placeholder 2">
            <a:extLst>
              <a:ext uri="{FF2B5EF4-FFF2-40B4-BE49-F238E27FC236}">
                <a16:creationId xmlns:a16="http://schemas.microsoft.com/office/drawing/2014/main" id="{719734D2-7050-4D16-B931-B317DC22C08A}"/>
              </a:ext>
            </a:extLst>
          </p:cNvPr>
          <p:cNvSpPr>
            <a:spLocks noGrp="1"/>
          </p:cNvSpPr>
          <p:nvPr>
            <p:ph type="sldNum" sz="quarter" idx="12"/>
          </p:nvPr>
        </p:nvSpPr>
        <p:spPr/>
        <p:txBody>
          <a:bodyPr/>
          <a:lstStyle/>
          <a:p>
            <a:fld id="{EA39F30C-FFCB-444B-9DDF-C9AD225A8E7F}" type="slidenum">
              <a:rPr lang="en-US" sz="1600" smtClean="0">
                <a:solidFill>
                  <a:schemeClr val="tx1"/>
                </a:solidFill>
              </a:rPr>
              <a:t>7</a:t>
            </a:fld>
            <a:endParaRPr lang="en-US" sz="1600">
              <a:solidFill>
                <a:schemeClr val="tx1"/>
              </a:solidFill>
            </a:endParaRPr>
          </a:p>
        </p:txBody>
      </p:sp>
      <p:sp>
        <p:nvSpPr>
          <p:cNvPr id="5" name="TextBox 4">
            <a:extLst>
              <a:ext uri="{FF2B5EF4-FFF2-40B4-BE49-F238E27FC236}">
                <a16:creationId xmlns:a16="http://schemas.microsoft.com/office/drawing/2014/main" id="{21FA8E21-955F-47F3-9754-F9DCEDA0B181}"/>
              </a:ext>
            </a:extLst>
          </p:cNvPr>
          <p:cNvSpPr txBox="1"/>
          <p:nvPr/>
        </p:nvSpPr>
        <p:spPr>
          <a:xfrm>
            <a:off x="5413762" y="780694"/>
            <a:ext cx="1364477" cy="461665"/>
          </a:xfrm>
          <a:prstGeom prst="rect">
            <a:avLst/>
          </a:prstGeom>
          <a:noFill/>
        </p:spPr>
        <p:txBody>
          <a:bodyPr wrap="none" rtlCol="0">
            <a:spAutoFit/>
          </a:bodyPr>
          <a:lstStyle/>
          <a:p>
            <a:pPr algn="ctr"/>
            <a:r>
              <a:rPr lang="en-US" sz="2400" b="1">
                <a:latin typeface="Arial" panose="020B0604020202020204" pitchFamily="34" charset="0"/>
                <a:cs typeface="Arial" panose="020B0604020202020204" pitchFamily="34" charset="0"/>
              </a:rPr>
              <a:t>Yêu cầu</a:t>
            </a:r>
          </a:p>
        </p:txBody>
      </p:sp>
      <p:sp>
        <p:nvSpPr>
          <p:cNvPr id="2" name="Hộp Văn bản 3">
            <a:extLst>
              <a:ext uri="{FF2B5EF4-FFF2-40B4-BE49-F238E27FC236}">
                <a16:creationId xmlns:a16="http://schemas.microsoft.com/office/drawing/2014/main" id="{1E3B6283-F785-5E7E-312F-56201884374C}"/>
              </a:ext>
            </a:extLst>
          </p:cNvPr>
          <p:cNvSpPr txBox="1"/>
          <p:nvPr/>
        </p:nvSpPr>
        <p:spPr>
          <a:xfrm>
            <a:off x="598714" y="2057400"/>
            <a:ext cx="7761515" cy="3785652"/>
          </a:xfrm>
          <a:prstGeom prst="rect">
            <a:avLst/>
          </a:prstGeom>
          <a:noFill/>
        </p:spPr>
        <p:txBody>
          <a:bodyPr wrap="square" rtlCol="0">
            <a:spAutoFit/>
          </a:bodyPr>
          <a:lstStyle/>
          <a:p>
            <a:pPr marL="285750" indent="-285750">
              <a:buFont typeface="Wingdings" panose="05000000000000000000" pitchFamily="2" charset="2"/>
              <a:buChar char="Ø"/>
            </a:pPr>
            <a:r>
              <a:rPr lang="en-US" sz="2400">
                <a:latin typeface="Arial" panose="020B0604020202020204" pitchFamily="34" charset="0"/>
                <a:cs typeface="Arial" panose="020B0604020202020204" pitchFamily="34" charset="0"/>
              </a:rPr>
              <a:t>User app:</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Tìm kiếm, chỉ đường đến bãi đỗ gần nhất</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Quét mã QR lấy thông tin về xe, thuê xe</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Tính toán quãng đường, thời gian đã đi được</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Xem lại lịch sự các lần thuê xe</a:t>
            </a:r>
          </a:p>
          <a:p>
            <a:pPr marL="342900" indent="-3429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400">
                <a:latin typeface="Arial" panose="020B0604020202020204" pitchFamily="34" charset="0"/>
                <a:cs typeface="Arial" panose="020B0604020202020204" pitchFamily="34" charset="0"/>
              </a:rPr>
              <a:t>Admin App:</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Quản lý thông tin user</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Quản lý các bãi đỗ, các xe đạp trong hệ thống</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Quản lý lịch sử thuê xe của các user</a:t>
            </a:r>
          </a:p>
        </p:txBody>
      </p:sp>
    </p:spTree>
    <p:extLst>
      <p:ext uri="{BB962C8B-B14F-4D97-AF65-F5344CB8AC3E}">
        <p14:creationId xmlns:p14="http://schemas.microsoft.com/office/powerpoint/2010/main" val="307674867"/>
      </p:ext>
    </p:extLst>
  </p:cSld>
  <p:clrMapOvr>
    <a:masterClrMapping/>
  </p:clrMapOvr>
  <p:transition>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6B4E67-CC8C-49DB-B6F1-B31E9193D285}"/>
              </a:ext>
            </a:extLst>
          </p:cNvPr>
          <p:cNvSpPr/>
          <p:nvPr/>
        </p:nvSpPr>
        <p:spPr>
          <a:xfrm>
            <a:off x="0" y="275924"/>
            <a:ext cx="3949148" cy="5854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2800" b="1" err="1"/>
              <a:t>Xây</a:t>
            </a:r>
            <a:r>
              <a:rPr lang="en-US" sz="2800" b="1"/>
              <a:t> </a:t>
            </a:r>
            <a:r>
              <a:rPr lang="en-US" sz="2800" b="1" err="1"/>
              <a:t>dựng</a:t>
            </a:r>
            <a:r>
              <a:rPr lang="en-US" sz="2800" b="1"/>
              <a:t> </a:t>
            </a:r>
            <a:r>
              <a:rPr lang="en-US" sz="2800" b="1" err="1"/>
              <a:t>hệ</a:t>
            </a:r>
            <a:r>
              <a:rPr lang="en-US" sz="2800" b="1"/>
              <a:t> </a:t>
            </a:r>
            <a:r>
              <a:rPr lang="en-US" sz="2800" b="1" err="1"/>
              <a:t>thống</a:t>
            </a:r>
            <a:endParaRPr lang="en-US" sz="2800" b="1"/>
          </a:p>
        </p:txBody>
      </p:sp>
      <p:sp>
        <p:nvSpPr>
          <p:cNvPr id="3" name="Slide Number Placeholder 2">
            <a:extLst>
              <a:ext uri="{FF2B5EF4-FFF2-40B4-BE49-F238E27FC236}">
                <a16:creationId xmlns:a16="http://schemas.microsoft.com/office/drawing/2014/main" id="{719734D2-7050-4D16-B931-B317DC22C08A}"/>
              </a:ext>
            </a:extLst>
          </p:cNvPr>
          <p:cNvSpPr>
            <a:spLocks noGrp="1"/>
          </p:cNvSpPr>
          <p:nvPr>
            <p:ph type="sldNum" sz="quarter" idx="12"/>
          </p:nvPr>
        </p:nvSpPr>
        <p:spPr/>
        <p:txBody>
          <a:bodyPr/>
          <a:lstStyle/>
          <a:p>
            <a:fld id="{EA39F30C-FFCB-444B-9DDF-C9AD225A8E7F}" type="slidenum">
              <a:rPr lang="en-US" sz="1600" smtClean="0">
                <a:solidFill>
                  <a:schemeClr val="tx1"/>
                </a:solidFill>
              </a:rPr>
              <a:t>8</a:t>
            </a:fld>
            <a:endParaRPr lang="en-US" sz="1600">
              <a:solidFill>
                <a:schemeClr val="tx1"/>
              </a:solidFill>
            </a:endParaRPr>
          </a:p>
        </p:txBody>
      </p:sp>
      <p:sp>
        <p:nvSpPr>
          <p:cNvPr id="5" name="TextBox 4">
            <a:extLst>
              <a:ext uri="{FF2B5EF4-FFF2-40B4-BE49-F238E27FC236}">
                <a16:creationId xmlns:a16="http://schemas.microsoft.com/office/drawing/2014/main" id="{21FA8E21-955F-47F3-9754-F9DCEDA0B181}"/>
              </a:ext>
            </a:extLst>
          </p:cNvPr>
          <p:cNvSpPr txBox="1"/>
          <p:nvPr/>
        </p:nvSpPr>
        <p:spPr>
          <a:xfrm>
            <a:off x="4204295" y="780694"/>
            <a:ext cx="3783408" cy="461665"/>
          </a:xfrm>
          <a:prstGeom prst="rect">
            <a:avLst/>
          </a:prstGeom>
          <a:noFill/>
        </p:spPr>
        <p:txBody>
          <a:bodyPr wrap="none" rtlCol="0">
            <a:spAutoFit/>
          </a:bodyPr>
          <a:lstStyle/>
          <a:p>
            <a:pPr algn="ctr"/>
            <a:r>
              <a:rPr lang="en-US" sz="2400" b="1" err="1">
                <a:latin typeface="Arial" panose="020B0604020202020204" pitchFamily="34" charset="0"/>
                <a:cs typeface="Arial" panose="020B0604020202020204" pitchFamily="34" charset="0"/>
              </a:rPr>
              <a:t>Sơ</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đồ</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khối</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của</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hệ</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thống</a:t>
            </a:r>
            <a:endParaRPr lang="en-US" sz="2400" b="1">
              <a:latin typeface="Arial" panose="020B0604020202020204" pitchFamily="34" charset="0"/>
              <a:cs typeface="Arial" panose="020B0604020202020204" pitchFamily="34" charset="0"/>
            </a:endParaRPr>
          </a:p>
        </p:txBody>
      </p:sp>
      <p:pic>
        <p:nvPicPr>
          <p:cNvPr id="8" name="Picture 7" descr="Diagram&#10;&#10;Description automatically generated">
            <a:extLst>
              <a:ext uri="{FF2B5EF4-FFF2-40B4-BE49-F238E27FC236}">
                <a16:creationId xmlns:a16="http://schemas.microsoft.com/office/drawing/2014/main" id="{5AB76DDB-FBBF-AE7C-CDE2-BCFFB5F293D7}"/>
              </a:ext>
            </a:extLst>
          </p:cNvPr>
          <p:cNvPicPr>
            <a:picLocks noChangeAspect="1"/>
          </p:cNvPicPr>
          <p:nvPr/>
        </p:nvPicPr>
        <p:blipFill rotWithShape="1">
          <a:blip r:embed="rId3">
            <a:extLst>
              <a:ext uri="{28A0092B-C50C-407E-A947-70E740481C1C}">
                <a14:useLocalDpi xmlns:a14="http://schemas.microsoft.com/office/drawing/2010/main" val="0"/>
              </a:ext>
            </a:extLst>
          </a:blip>
          <a:srcRect l="-11818" t="-21364" r="-9394" b="152"/>
          <a:stretch/>
        </p:blipFill>
        <p:spPr>
          <a:xfrm>
            <a:off x="-1" y="136525"/>
            <a:ext cx="12192000" cy="6568558"/>
          </a:xfrm>
          <a:prstGeom prst="rect">
            <a:avLst/>
          </a:prstGeom>
        </p:spPr>
      </p:pic>
    </p:spTree>
    <p:extLst>
      <p:ext uri="{BB962C8B-B14F-4D97-AF65-F5344CB8AC3E}">
        <p14:creationId xmlns:p14="http://schemas.microsoft.com/office/powerpoint/2010/main" val="756402211"/>
      </p:ext>
    </p:extLst>
  </p:cSld>
  <p:clrMapOvr>
    <a:masterClrMapping/>
  </p:clrMapOvr>
  <p:transition>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42E7F5-8C5F-464B-9828-42181653FC33}"/>
              </a:ext>
            </a:extLst>
          </p:cNvPr>
          <p:cNvSpPr>
            <a:spLocks noGrp="1"/>
          </p:cNvSpPr>
          <p:nvPr>
            <p:ph type="sldNum" sz="quarter" idx="12"/>
          </p:nvPr>
        </p:nvSpPr>
        <p:spPr/>
        <p:txBody>
          <a:bodyPr/>
          <a:lstStyle/>
          <a:p>
            <a:fld id="{EA39F30C-FFCB-444B-9DDF-C9AD225A8E7F}" type="slidenum">
              <a:rPr lang="en-US" sz="1600" smtClean="0">
                <a:solidFill>
                  <a:schemeClr val="tx1"/>
                </a:solidFill>
              </a:rPr>
              <a:t>9</a:t>
            </a:fld>
            <a:endParaRPr lang="en-US" sz="1600">
              <a:solidFill>
                <a:schemeClr val="tx1"/>
              </a:solidFill>
            </a:endParaRPr>
          </a:p>
        </p:txBody>
      </p:sp>
      <p:sp>
        <p:nvSpPr>
          <p:cNvPr id="3" name="Rectangle 2">
            <a:extLst>
              <a:ext uri="{FF2B5EF4-FFF2-40B4-BE49-F238E27FC236}">
                <a16:creationId xmlns:a16="http://schemas.microsoft.com/office/drawing/2014/main" id="{987784DC-451E-4B14-B40F-D8C7F28D604D}"/>
              </a:ext>
            </a:extLst>
          </p:cNvPr>
          <p:cNvSpPr/>
          <p:nvPr/>
        </p:nvSpPr>
        <p:spPr>
          <a:xfrm>
            <a:off x="0" y="275924"/>
            <a:ext cx="3949148" cy="5854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2800" b="1" err="1"/>
              <a:t>Xây</a:t>
            </a:r>
            <a:r>
              <a:rPr lang="en-US" sz="2800" b="1"/>
              <a:t> </a:t>
            </a:r>
            <a:r>
              <a:rPr lang="en-US" sz="2800" b="1" err="1"/>
              <a:t>dựng</a:t>
            </a:r>
            <a:r>
              <a:rPr lang="en-US" sz="2800" b="1"/>
              <a:t> ý </a:t>
            </a:r>
            <a:r>
              <a:rPr lang="en-US" sz="2800" b="1" err="1"/>
              <a:t>tưởng</a:t>
            </a:r>
            <a:endParaRPr lang="en-US" sz="2800" b="1"/>
          </a:p>
        </p:txBody>
      </p:sp>
      <p:sp>
        <p:nvSpPr>
          <p:cNvPr id="4" name="Content Placeholder 2">
            <a:extLst>
              <a:ext uri="{FF2B5EF4-FFF2-40B4-BE49-F238E27FC236}">
                <a16:creationId xmlns:a16="http://schemas.microsoft.com/office/drawing/2014/main" id="{4CA44532-B998-3B16-A42D-0457391C30C7}"/>
              </a:ext>
            </a:extLst>
          </p:cNvPr>
          <p:cNvSpPr txBox="1">
            <a:spLocks/>
          </p:cNvSpPr>
          <p:nvPr/>
        </p:nvSpPr>
        <p:spPr>
          <a:xfrm>
            <a:off x="338736" y="4473616"/>
            <a:ext cx="10501748" cy="140129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0000"/>
              </a:lnSpc>
              <a:spcAft>
                <a:spcPts val="600"/>
              </a:spcAft>
              <a:buNone/>
            </a:pPr>
            <a:endParaRPr lang="en-US" sz="2000">
              <a:effectLst/>
            </a:endParaRPr>
          </a:p>
        </p:txBody>
      </p:sp>
      <p:pic>
        <p:nvPicPr>
          <p:cNvPr id="6" name="Picture 8" descr="Servers ">
            <a:extLst>
              <a:ext uri="{FF2B5EF4-FFF2-40B4-BE49-F238E27FC236}">
                <a16:creationId xmlns:a16="http://schemas.microsoft.com/office/drawing/2014/main" id="{FD37EC91-25C3-48E7-8785-4B93C919E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6935" y="1932774"/>
            <a:ext cx="673532" cy="6735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6">
            <a:extLst>
              <a:ext uri="{FF2B5EF4-FFF2-40B4-BE49-F238E27FC236}">
                <a16:creationId xmlns:a16="http://schemas.microsoft.com/office/drawing/2014/main" id="{1E5462BC-4E6D-353F-3456-688872EDA6A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49776" y="4587342"/>
            <a:ext cx="977175" cy="977175"/>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48">
            <a:extLst>
              <a:ext uri="{FF2B5EF4-FFF2-40B4-BE49-F238E27FC236}">
                <a16:creationId xmlns:a16="http://schemas.microsoft.com/office/drawing/2014/main" id="{3C7641CF-7C08-EA4A-288D-F13F5BF211F9}"/>
              </a:ext>
            </a:extLst>
          </p:cNvPr>
          <p:cNvSpPr/>
          <p:nvPr/>
        </p:nvSpPr>
        <p:spPr>
          <a:xfrm flipH="1" flipV="1">
            <a:off x="7939723" y="2106577"/>
            <a:ext cx="2258963" cy="373979"/>
          </a:xfrm>
          <a:prstGeom prst="rightArrow">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Bent-Up 4">
            <a:extLst>
              <a:ext uri="{FF2B5EF4-FFF2-40B4-BE49-F238E27FC236}">
                <a16:creationId xmlns:a16="http://schemas.microsoft.com/office/drawing/2014/main" id="{30E73421-514B-2BB4-B919-C959F2B3189E}"/>
              </a:ext>
            </a:extLst>
          </p:cNvPr>
          <p:cNvSpPr/>
          <p:nvPr/>
        </p:nvSpPr>
        <p:spPr>
          <a:xfrm>
            <a:off x="7522058" y="2729749"/>
            <a:ext cx="3598409" cy="2600570"/>
          </a:xfrm>
          <a:prstGeom prst="bentUpArrow">
            <a:avLst>
              <a:gd name="adj1" fmla="val 8226"/>
              <a:gd name="adj2" fmla="val 9020"/>
              <a:gd name="adj3" fmla="val 12954"/>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7">
            <a:extLst>
              <a:ext uri="{FF2B5EF4-FFF2-40B4-BE49-F238E27FC236}">
                <a16:creationId xmlns:a16="http://schemas.microsoft.com/office/drawing/2014/main" id="{692AE8D0-3368-AD95-21CC-44AF3082230E}"/>
              </a:ext>
            </a:extLst>
          </p:cNvPr>
          <p:cNvSpPr/>
          <p:nvPr/>
        </p:nvSpPr>
        <p:spPr>
          <a:xfrm>
            <a:off x="6205138" y="5062956"/>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24" name="Oval 53">
            <a:extLst>
              <a:ext uri="{FF2B5EF4-FFF2-40B4-BE49-F238E27FC236}">
                <a16:creationId xmlns:a16="http://schemas.microsoft.com/office/drawing/2014/main" id="{24964542-4070-6658-3A1F-71CB212CEA09}"/>
              </a:ext>
            </a:extLst>
          </p:cNvPr>
          <p:cNvSpPr/>
          <p:nvPr/>
        </p:nvSpPr>
        <p:spPr>
          <a:xfrm>
            <a:off x="10273199" y="4682516"/>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26" name="Oval 54">
            <a:extLst>
              <a:ext uri="{FF2B5EF4-FFF2-40B4-BE49-F238E27FC236}">
                <a16:creationId xmlns:a16="http://schemas.microsoft.com/office/drawing/2014/main" id="{10166183-343B-09DA-2034-4B2351352C73}"/>
              </a:ext>
            </a:extLst>
          </p:cNvPr>
          <p:cNvSpPr/>
          <p:nvPr/>
        </p:nvSpPr>
        <p:spPr>
          <a:xfrm>
            <a:off x="8973790" y="1812018"/>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28" name="TextBox 9">
            <a:extLst>
              <a:ext uri="{FF2B5EF4-FFF2-40B4-BE49-F238E27FC236}">
                <a16:creationId xmlns:a16="http://schemas.microsoft.com/office/drawing/2014/main" id="{7C14678D-803E-9112-D390-A07584357FAE}"/>
              </a:ext>
            </a:extLst>
          </p:cNvPr>
          <p:cNvSpPr txBox="1"/>
          <p:nvPr/>
        </p:nvSpPr>
        <p:spPr>
          <a:xfrm>
            <a:off x="338736" y="1588336"/>
            <a:ext cx="5104465" cy="2862322"/>
          </a:xfrm>
          <a:prstGeom prst="rect">
            <a:avLst/>
          </a:prstGeom>
          <a:noFill/>
        </p:spPr>
        <p:txBody>
          <a:bodyPr wrap="square" rtlCol="0">
            <a:spAutoFit/>
          </a:bodyPr>
          <a:lstStyle/>
          <a:p>
            <a:pPr algn="just"/>
            <a:endParaRPr lang="en-US" sz="2000">
              <a:latin typeface="Lato" panose="020F0502020204030203" pitchFamily="34" charset="0"/>
              <a:ea typeface="Lato" panose="020F0502020204030203" pitchFamily="34" charset="0"/>
              <a:cs typeface="Lato" panose="020F0502020204030203" pitchFamily="34" charset="0"/>
            </a:endParaRP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Người dùng sử dụng Mobile app quét mã QR trên xe để nhận thông tin xe</a:t>
            </a: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Ứng dụng gửi ID xe, thông tin người dùng lên server và yêu cầu thuê xe</a:t>
            </a: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Server xác thực người dùng, xe, và gửi thông báo mở khóa xe xuống thiết bị</a:t>
            </a:r>
          </a:p>
          <a:p>
            <a:pPr marL="342900" indent="-342900" algn="just">
              <a:buAutoNum type="arabicPeriod"/>
            </a:pPr>
            <a:r>
              <a:rPr lang="en-US" sz="2000">
                <a:latin typeface="Lato" panose="020F0502020204030203" pitchFamily="34" charset="0"/>
                <a:ea typeface="Lato" panose="020F0502020204030203" pitchFamily="34" charset="0"/>
                <a:cs typeface="Lato" panose="020F0502020204030203" pitchFamily="34" charset="0"/>
              </a:rPr>
              <a:t>Khóa xe được mở, người dùng có thể bắt đầu bắt đầu chuyến đi</a:t>
            </a:r>
          </a:p>
        </p:txBody>
      </p:sp>
      <p:sp>
        <p:nvSpPr>
          <p:cNvPr id="29" name="Oval 55">
            <a:extLst>
              <a:ext uri="{FF2B5EF4-FFF2-40B4-BE49-F238E27FC236}">
                <a16:creationId xmlns:a16="http://schemas.microsoft.com/office/drawing/2014/main" id="{AEDABFF0-96F2-FA2B-AEB9-14F1E3B4E852}"/>
              </a:ext>
            </a:extLst>
          </p:cNvPr>
          <p:cNvSpPr/>
          <p:nvPr/>
        </p:nvSpPr>
        <p:spPr>
          <a:xfrm>
            <a:off x="6290057" y="1843069"/>
            <a:ext cx="347472" cy="347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a:t>
            </a:r>
          </a:p>
        </p:txBody>
      </p:sp>
      <p:pic>
        <p:nvPicPr>
          <p:cNvPr id="30" name="Picture 29">
            <a:extLst>
              <a:ext uri="{FF2B5EF4-FFF2-40B4-BE49-F238E27FC236}">
                <a16:creationId xmlns:a16="http://schemas.microsoft.com/office/drawing/2014/main" id="{380CD58F-9572-D17D-8262-84E16A49B3C3}"/>
              </a:ext>
            </a:extLst>
          </p:cNvPr>
          <p:cNvPicPr>
            <a:picLocks noChangeAspect="1"/>
          </p:cNvPicPr>
          <p:nvPr/>
        </p:nvPicPr>
        <p:blipFill>
          <a:blip r:embed="rId5"/>
          <a:stretch>
            <a:fillRect/>
          </a:stretch>
        </p:blipFill>
        <p:spPr>
          <a:xfrm>
            <a:off x="6771242" y="1866857"/>
            <a:ext cx="783221" cy="1312331"/>
          </a:xfrm>
          <a:prstGeom prst="rect">
            <a:avLst/>
          </a:prstGeom>
        </p:spPr>
      </p:pic>
      <p:pic>
        <p:nvPicPr>
          <p:cNvPr id="31" name="Picture 4">
            <a:extLst>
              <a:ext uri="{FF2B5EF4-FFF2-40B4-BE49-F238E27FC236}">
                <a16:creationId xmlns:a16="http://schemas.microsoft.com/office/drawing/2014/main" id="{40540A71-C18E-56C3-20DA-949440451F86}"/>
              </a:ext>
            </a:extLst>
          </p:cNvPr>
          <p:cNvPicPr>
            <a:picLocks noChangeAspect="1" noChangeArrowheads="1"/>
          </p:cNvPicPr>
          <p:nvPr/>
        </p:nvPicPr>
        <p:blipFill>
          <a:blip r:embed="rId6" cstate="hqprint">
            <a:lum bright="70000" contrast="-70000"/>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945257" y="2222325"/>
            <a:ext cx="383981" cy="383981"/>
          </a:xfrm>
          <a:prstGeom prst="rect">
            <a:avLst/>
          </a:prstGeom>
          <a:noFill/>
          <a:extLst>
            <a:ext uri="{909E8E84-426E-40DD-AFC4-6F175D3DCCD1}">
              <a14:hiddenFill xmlns:a14="http://schemas.microsoft.com/office/drawing/2010/main">
                <a:solidFill>
                  <a:srgbClr val="FFFFFF"/>
                </a:solidFill>
              </a14:hiddenFill>
            </a:ext>
          </a:extLst>
        </p:spPr>
      </p:pic>
      <p:sp>
        <p:nvSpPr>
          <p:cNvPr id="32" name="Hộp Văn bản 4">
            <a:extLst>
              <a:ext uri="{FF2B5EF4-FFF2-40B4-BE49-F238E27FC236}">
                <a16:creationId xmlns:a16="http://schemas.microsoft.com/office/drawing/2014/main" id="{B8BB9556-877E-C3DD-6ECF-7B6E7C23CD58}"/>
              </a:ext>
            </a:extLst>
          </p:cNvPr>
          <p:cNvSpPr txBox="1"/>
          <p:nvPr/>
        </p:nvSpPr>
        <p:spPr>
          <a:xfrm>
            <a:off x="466928" y="1003561"/>
            <a:ext cx="3105337" cy="584775"/>
          </a:xfrm>
          <a:prstGeom prst="rect">
            <a:avLst/>
          </a:prstGeom>
          <a:noFill/>
        </p:spPr>
        <p:txBody>
          <a:bodyPr wrap="square" rtlCol="0">
            <a:spAutoFit/>
          </a:bodyPr>
          <a:lstStyle/>
          <a:p>
            <a:r>
              <a:rPr lang="en-US" sz="3200"/>
              <a:t>Quy trình thuê xe</a:t>
            </a:r>
            <a:endParaRPr lang="vi-VN" sz="3200"/>
          </a:p>
        </p:txBody>
      </p:sp>
    </p:spTree>
    <p:extLst>
      <p:ext uri="{BB962C8B-B14F-4D97-AF65-F5344CB8AC3E}">
        <p14:creationId xmlns:p14="http://schemas.microsoft.com/office/powerpoint/2010/main" val="120887738"/>
      </p:ext>
    </p:extLst>
  </p:cSld>
  <p:clrMapOvr>
    <a:masterClrMapping/>
  </p:clrMapOvr>
  <p:transition spd="med">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2896</TotalTime>
  <Words>2314</Words>
  <Application>Microsoft Office PowerPoint</Application>
  <PresentationFormat>Widescreen</PresentationFormat>
  <Paragraphs>237</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Berlin Sans FB Demi</vt:lpstr>
      <vt:lpstr>Calibri</vt:lpstr>
      <vt:lpstr>Calibri Light</vt:lpstr>
      <vt:lpstr>Lato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dat pham hong</dc:creator>
  <cp:lastModifiedBy>dat pham hong</cp:lastModifiedBy>
  <cp:revision>12</cp:revision>
  <dcterms:created xsi:type="dcterms:W3CDTF">2022-08-11T03:40:01Z</dcterms:created>
  <dcterms:modified xsi:type="dcterms:W3CDTF">2022-08-16T09:13:22Z</dcterms:modified>
</cp:coreProperties>
</file>